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3"/>
  </p:notesMasterIdLst>
  <p:handoutMasterIdLst>
    <p:handoutMasterId r:id="rId24"/>
  </p:handoutMasterIdLst>
  <p:sldIdLst>
    <p:sldId id="265" r:id="rId2"/>
    <p:sldId id="266" r:id="rId3"/>
    <p:sldId id="267" r:id="rId4"/>
    <p:sldId id="268" r:id="rId5"/>
    <p:sldId id="269" r:id="rId6"/>
    <p:sldId id="271" r:id="rId7"/>
    <p:sldId id="273" r:id="rId8"/>
    <p:sldId id="270" r:id="rId9"/>
    <p:sldId id="278" r:id="rId10"/>
    <p:sldId id="272" r:id="rId11"/>
    <p:sldId id="274" r:id="rId12"/>
    <p:sldId id="275" r:id="rId13"/>
    <p:sldId id="276" r:id="rId14"/>
    <p:sldId id="277" r:id="rId15"/>
    <p:sldId id="281" r:id="rId16"/>
    <p:sldId id="280" r:id="rId17"/>
    <p:sldId id="282" r:id="rId18"/>
    <p:sldId id="283" r:id="rId19"/>
    <p:sldId id="285" r:id="rId20"/>
    <p:sldId id="288" r:id="rId21"/>
    <p:sldId id="28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7681" autoAdjust="0"/>
  </p:normalViewPr>
  <p:slideViewPr>
    <p:cSldViewPr>
      <p:cViewPr varScale="1">
        <p:scale>
          <a:sx n="89" d="100"/>
          <a:sy n="8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uzinga.com.au/tech-trends/confronting-photo-app-tackles-the-australian-ice-epidemic-press-release/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uzinga.com.au/tech-trends/confronting-photo-app-tackles-the-australian-ice-epidemic-press-relea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baseline="0" smtClean="0">
              <a:solidFill>
                <a:schemeClr val="accent1">
                  <a:lumMod val="50000"/>
                </a:schemeClr>
              </a:solidFill>
            </a:rPr>
            <a:t>Types </a:t>
          </a:r>
          <a:endParaRPr lang="en-US" sz="36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just" rtl="0"/>
          <a:r>
            <a:rPr lang="en-US" sz="3600" b="1" baseline="0" dirty="0" smtClean="0">
              <a:solidFill>
                <a:srgbClr val="7030A0"/>
              </a:solidFill>
            </a:rPr>
            <a:t>Categories </a:t>
          </a:r>
          <a:endParaRPr lang="en-US" sz="3600" b="1" baseline="0" dirty="0">
            <a:solidFill>
              <a:srgbClr val="7030A0"/>
            </a:solidFill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Mobile Test Industry Standards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35247326-158D-496E-AF04-FB1EA52C4C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BD95F6AF-C22B-4959-A9F0-5C5886735312}" type="parTrans" cxnId="{240E0669-6593-4CF6-8560-74C01E3BF0D8}">
      <dgm:prSet/>
      <dgm:spPr/>
      <dgm:t>
        <a:bodyPr/>
        <a:lstStyle/>
        <a:p>
          <a:endParaRPr lang="en-US"/>
        </a:p>
      </dgm:t>
    </dgm:pt>
    <dgm:pt modelId="{9A514CC4-29FB-417B-9E59-1B67A67000D9}" type="sibTrans" cxnId="{240E0669-6593-4CF6-8560-74C01E3BF0D8}">
      <dgm:prSet/>
      <dgm:spPr/>
      <dgm:t>
        <a:bodyPr/>
        <a:lstStyle/>
        <a:p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  <dgm:t>
        <a:bodyPr/>
        <a:lstStyle/>
        <a:p>
          <a:endParaRPr lang="en-US"/>
        </a:p>
      </dgm:t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  <dgm:t>
        <a:bodyPr/>
        <a:lstStyle/>
        <a:p>
          <a:endParaRPr lang="en-US"/>
        </a:p>
      </dgm:t>
    </dgm:pt>
    <dgm:pt modelId="{168EAC1F-03CE-4798-9B72-CDAE5E22D935}" type="pres">
      <dgm:prSet presAssocID="{E3C017CE-529E-47FE-A21F-64EEC7DF3F6B}" presName="horFlow" presStyleCnt="0"/>
      <dgm:spPr/>
      <dgm:t>
        <a:bodyPr/>
        <a:lstStyle/>
        <a:p>
          <a:endParaRPr lang="en-US"/>
        </a:p>
      </dgm:t>
    </dgm:pt>
    <dgm:pt modelId="{D8FB0E70-CD85-4DE7-99BF-6E3E9453E4F9}" type="pres">
      <dgm:prSet presAssocID="{E3C017CE-529E-47FE-A21F-64EEC7DF3F6B}" presName="bigChev" presStyleLbl="node1" presStyleIdx="1" presStyleCnt="9" custScaleX="762756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  <dgm:t>
        <a:bodyPr/>
        <a:lstStyle/>
        <a:p>
          <a:endParaRPr lang="en-US"/>
        </a:p>
      </dgm:t>
    </dgm:pt>
    <dgm:pt modelId="{6C52A559-76D6-4786-B8C9-08539F561882}" type="pres">
      <dgm:prSet presAssocID="{2F5F098E-EF7B-4753-80A5-59E67181F8D1}" presName="horFlow" presStyleCnt="0"/>
      <dgm:spPr/>
      <dgm:t>
        <a:bodyPr/>
        <a:lstStyle/>
        <a:p>
          <a:endParaRPr lang="en-US"/>
        </a:p>
      </dgm:t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  <dgm:t>
        <a:bodyPr/>
        <a:lstStyle/>
        <a:p>
          <a:endParaRPr lang="en-US"/>
        </a:p>
      </dgm:t>
    </dgm:pt>
    <dgm:pt modelId="{ABBE80C7-85A8-4838-AEA3-1B22D4E41D9A}" type="pres">
      <dgm:prSet presAssocID="{7C46D396-9481-4100-972B-32D5664D1577}" presName="horFlow" presStyleCnt="0"/>
      <dgm:spPr/>
      <dgm:t>
        <a:bodyPr/>
        <a:lstStyle/>
        <a:p>
          <a:endParaRPr lang="en-US"/>
        </a:p>
      </dgm:t>
    </dgm:pt>
    <dgm:pt modelId="{2F26AEE6-3117-4C1A-AC1A-F6397C6C4984}" type="pres">
      <dgm:prSet presAssocID="{7C46D396-9481-4100-972B-32D5664D1577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  <dgm:t>
        <a:bodyPr/>
        <a:lstStyle/>
        <a:p>
          <a:endParaRPr lang="en-US"/>
        </a:p>
      </dgm:t>
    </dgm:pt>
    <dgm:pt modelId="{B498117A-6BB6-4298-BBFB-1743405D0B0D}" type="pres">
      <dgm:prSet presAssocID="{E0FCBA0D-A3AE-4111-8793-788CB31F8B0C}" presName="horFlow" presStyleCnt="0"/>
      <dgm:spPr/>
      <dgm:t>
        <a:bodyPr/>
        <a:lstStyle/>
        <a:p>
          <a:endParaRPr lang="en-US"/>
        </a:p>
      </dgm:t>
    </dgm:pt>
    <dgm:pt modelId="{D730A910-0E17-4A87-8D52-69A95553E101}" type="pres">
      <dgm:prSet presAssocID="{E0FCBA0D-A3AE-4111-8793-788CB31F8B0C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  <dgm:t>
        <a:bodyPr/>
        <a:lstStyle/>
        <a:p>
          <a:endParaRPr lang="en-US"/>
        </a:p>
      </dgm:t>
    </dgm:pt>
    <dgm:pt modelId="{D054B7CB-1C63-4E29-8EBE-FDC1E68B8D58}" type="pres">
      <dgm:prSet presAssocID="{D99EBB38-16AE-42B8-BEF8-63A96EEE7374}" presName="horFlow" presStyleCnt="0"/>
      <dgm:spPr/>
      <dgm:t>
        <a:bodyPr/>
        <a:lstStyle/>
        <a:p>
          <a:endParaRPr lang="en-US"/>
        </a:p>
      </dgm:t>
    </dgm:pt>
    <dgm:pt modelId="{B000E91A-BA77-4CB9-A05D-1DC41E0F2DA9}" type="pres">
      <dgm:prSet presAssocID="{D99EBB38-16AE-42B8-BEF8-63A96EEE7374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  <dgm:t>
        <a:bodyPr/>
        <a:lstStyle/>
        <a:p>
          <a:endParaRPr lang="en-US"/>
        </a:p>
      </dgm:t>
    </dgm:pt>
    <dgm:pt modelId="{64AF5CF7-9E66-4750-B73E-72779635E8D8}" type="pres">
      <dgm:prSet presAssocID="{90D5E524-F3E6-4D86-B8F9-90C68E81FCB0}" presName="horFlow" presStyleCnt="0"/>
      <dgm:spPr/>
      <dgm:t>
        <a:bodyPr/>
        <a:lstStyle/>
        <a:p>
          <a:endParaRPr lang="en-US"/>
        </a:p>
      </dgm:t>
    </dgm:pt>
    <dgm:pt modelId="{609AEEF3-B635-4B0E-A533-D37204F98B6A}" type="pres">
      <dgm:prSet presAssocID="{90D5E524-F3E6-4D86-B8F9-90C68E81FCB0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  <dgm:t>
        <a:bodyPr/>
        <a:lstStyle/>
        <a:p>
          <a:endParaRPr lang="en-US"/>
        </a:p>
      </dgm:t>
    </dgm:pt>
    <dgm:pt modelId="{E772EBCE-C0BD-4AD8-8F76-BE587163485F}" type="pres">
      <dgm:prSet presAssocID="{BC36815E-5816-4433-9585-764EDE5A3D60}" presName="horFlow" presStyleCnt="0"/>
      <dgm:spPr/>
      <dgm:t>
        <a:bodyPr/>
        <a:lstStyle/>
        <a:p>
          <a:endParaRPr lang="en-US"/>
        </a:p>
      </dgm:t>
    </dgm:pt>
    <dgm:pt modelId="{F538668E-342E-4C87-B69D-3DBDB4540036}" type="pres">
      <dgm:prSet presAssocID="{BC36815E-5816-4433-9585-764EDE5A3D6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B9E30580-5A1B-4C1C-84E4-16B397BFDFB6}" type="pres">
      <dgm:prSet presAssocID="{BC36815E-5816-4433-9585-764EDE5A3D60}" presName="vSp" presStyleCnt="0"/>
      <dgm:spPr/>
      <dgm:t>
        <a:bodyPr/>
        <a:lstStyle/>
        <a:p>
          <a:endParaRPr lang="en-US"/>
        </a:p>
      </dgm:t>
    </dgm:pt>
    <dgm:pt modelId="{75EBCEEF-A136-4407-9856-BF1A3E5C63F3}" type="pres">
      <dgm:prSet presAssocID="{35247326-158D-496E-AF04-FB1EA52C4C6A}" presName="horFlow" presStyleCnt="0"/>
      <dgm:spPr/>
      <dgm:t>
        <a:bodyPr/>
        <a:lstStyle/>
        <a:p>
          <a:endParaRPr lang="en-US"/>
        </a:p>
      </dgm:t>
    </dgm:pt>
    <dgm:pt modelId="{08C723C1-EAC5-463F-8898-45E3313CE1E1}" type="pres">
      <dgm:prSet presAssocID="{35247326-158D-496E-AF04-FB1EA52C4C6A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D37BB3F7-F476-4331-83F3-EFB499F0ED20}" type="presOf" srcId="{BC36815E-5816-4433-9585-764EDE5A3D60}" destId="{F538668E-342E-4C87-B69D-3DBDB4540036}" srcOrd="0" destOrd="0" presId="urn:microsoft.com/office/officeart/2005/8/layout/lProcess3"/>
    <dgm:cxn modelId="{37E5772A-B46B-4D3B-B690-044977DA859D}" type="presOf" srcId="{7E407E04-E628-4236-8988-4B04DFEB7002}" destId="{A732CCC7-7E8F-4676-9F9C-63FC6C3495A7}" srcOrd="0" destOrd="0" presId="urn:microsoft.com/office/officeart/2005/8/layout/lProcess3"/>
    <dgm:cxn modelId="{AEA07D16-B056-4EE3-9C16-B4563BF81428}" type="presOf" srcId="{35247326-158D-496E-AF04-FB1EA52C4C6A}" destId="{08C723C1-EAC5-463F-8898-45E3313CE1E1}" srcOrd="0" destOrd="0" presId="urn:microsoft.com/office/officeart/2005/8/layout/lProcess3"/>
    <dgm:cxn modelId="{89CDF765-EF5F-423C-B2F8-BAADD7D50C25}" type="presOf" srcId="{90D5E524-F3E6-4D86-B8F9-90C68E81FCB0}" destId="{609AEEF3-B635-4B0E-A533-D37204F98B6A}" srcOrd="0" destOrd="0" presId="urn:microsoft.com/office/officeart/2005/8/layout/lProcess3"/>
    <dgm:cxn modelId="{37BB92F7-319F-4737-9557-F0AA3B510557}" srcId="{11A8B293-EBC7-4D1E-9BA6-54F00BCB17DD}" destId="{7C46D396-9481-4100-972B-32D5664D1577}" srcOrd="3" destOrd="0" parTransId="{C90341FE-5C89-43F6-9A9D-895D0616A22A}" sibTransId="{116AB8CD-DA36-4616-BD48-79D6DF095DE5}"/>
    <dgm:cxn modelId="{240E0669-6593-4CF6-8560-74C01E3BF0D8}" srcId="{11A8B293-EBC7-4D1E-9BA6-54F00BCB17DD}" destId="{35247326-158D-496E-AF04-FB1EA52C4C6A}" srcOrd="8" destOrd="0" parTransId="{BD95F6AF-C22B-4959-A9F0-5C5886735312}" sibTransId="{9A514CC4-29FB-417B-9E59-1B67A67000D9}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4847A07D-B3DA-40FF-9581-A9AFAEC869E0}" type="presOf" srcId="{E0FCBA0D-A3AE-4111-8793-788CB31F8B0C}" destId="{D730A910-0E17-4A87-8D52-69A95553E101}" srcOrd="0" destOrd="0" presId="urn:microsoft.com/office/officeart/2005/8/layout/lProcess3"/>
    <dgm:cxn modelId="{242C9143-9F3A-4FD4-B3F7-78B33C965E1B}" type="presOf" srcId="{7C46D396-9481-4100-972B-32D5664D1577}" destId="{2F26AEE6-3117-4C1A-AC1A-F6397C6C4984}" srcOrd="0" destOrd="0" presId="urn:microsoft.com/office/officeart/2005/8/layout/lProcess3"/>
    <dgm:cxn modelId="{27E225CB-71D7-4A34-9068-84C556E4943E}" srcId="{11A8B293-EBC7-4D1E-9BA6-54F00BCB17DD}" destId="{90D5E524-F3E6-4D86-B8F9-90C68E81FCB0}" srcOrd="6" destOrd="0" parTransId="{2305C1FE-74D5-42E3-9402-AAEE2D41E3CB}" sibTransId="{3409E0D5-0FAB-4511-9A68-F65441AA5A54}"/>
    <dgm:cxn modelId="{5068A561-6412-4742-93D5-BD9178C7E57E}" srcId="{11A8B293-EBC7-4D1E-9BA6-54F00BCB17DD}" destId="{E0FCBA0D-A3AE-4111-8793-788CB31F8B0C}" srcOrd="4" destOrd="0" parTransId="{40486A23-78A9-4399-9CC9-9FF54845F4DA}" sibTransId="{5207BC09-ABB5-489A-B7C3-1F01478CB48A}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ED619933-A71D-4AD2-8972-3DDDD6E56DFD}" type="presOf" srcId="{E3C017CE-529E-47FE-A21F-64EEC7DF3F6B}" destId="{D8FB0E70-CD85-4DE7-99BF-6E3E9453E4F9}" srcOrd="0" destOrd="0" presId="urn:microsoft.com/office/officeart/2005/8/layout/lProcess3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503339FF-4291-4AC8-B977-1F78797A0934}" srcId="{11A8B293-EBC7-4D1E-9BA6-54F00BCB17DD}" destId="{BC36815E-5816-4433-9585-764EDE5A3D60}" srcOrd="7" destOrd="0" parTransId="{A7C4D95B-C16C-414D-B06C-1A427F449D22}" sibTransId="{F3C8B9E4-892A-4349-9377-6C2E9F18F40C}"/>
    <dgm:cxn modelId="{D4668E6A-3123-4D68-8998-2278BF571DA4}" type="presOf" srcId="{D99EBB38-16AE-42B8-BEF8-63A96EEE7374}" destId="{B000E91A-BA77-4CB9-A05D-1DC41E0F2DA9}" srcOrd="0" destOrd="0" presId="urn:microsoft.com/office/officeart/2005/8/layout/lProcess3"/>
    <dgm:cxn modelId="{DF80206F-D531-4A76-9A31-D3976034396D}" srcId="{11A8B293-EBC7-4D1E-9BA6-54F00BCB17DD}" destId="{D99EBB38-16AE-42B8-BEF8-63A96EEE7374}" srcOrd="5" destOrd="0" parTransId="{9F113485-E6EF-4028-A4EE-C58134A5127F}" sibTransId="{FC9D01A5-01C9-45C5-8C84-BAF7F7ABDACC}"/>
    <dgm:cxn modelId="{D80192DE-5263-45BF-A87A-76BDB4BA1187}" type="presOf" srcId="{11A8B293-EBC7-4D1E-9BA6-54F00BCB17DD}" destId="{02960016-3D9F-46BB-9999-EC514157500F}" srcOrd="0" destOrd="0" presId="urn:microsoft.com/office/officeart/2005/8/layout/lProcess3"/>
    <dgm:cxn modelId="{A956691A-8B0B-470B-8FE9-AC3D208D689D}" type="presOf" srcId="{2F5F098E-EF7B-4753-80A5-59E67181F8D1}" destId="{3D2822C3-EC46-4092-AF3B-D3B6ACE7E688}" srcOrd="0" destOrd="0" presId="urn:microsoft.com/office/officeart/2005/8/layout/lProcess3"/>
    <dgm:cxn modelId="{8A308438-8D14-42CB-B991-F247CF765F77}" type="presParOf" srcId="{02960016-3D9F-46BB-9999-EC514157500F}" destId="{C9CB3D63-9FCD-46E1-B496-240C4A77F2A1}" srcOrd="0" destOrd="0" presId="urn:microsoft.com/office/officeart/2005/8/layout/lProcess3"/>
    <dgm:cxn modelId="{1A4AE3EC-7A1B-46BB-9845-C2D7F2D4D53E}" type="presParOf" srcId="{C9CB3D63-9FCD-46E1-B496-240C4A77F2A1}" destId="{A732CCC7-7E8F-4676-9F9C-63FC6C3495A7}" srcOrd="0" destOrd="0" presId="urn:microsoft.com/office/officeart/2005/8/layout/lProcess3"/>
    <dgm:cxn modelId="{E45FCA93-FCC7-4828-BA4C-745907AAC6DD}" type="presParOf" srcId="{02960016-3D9F-46BB-9999-EC514157500F}" destId="{B35ADF51-9A9E-4DED-A4ED-620B71E52E12}" srcOrd="1" destOrd="0" presId="urn:microsoft.com/office/officeart/2005/8/layout/lProcess3"/>
    <dgm:cxn modelId="{9E3A2817-E6E6-48B2-9CF0-D7162367BD5F}" type="presParOf" srcId="{02960016-3D9F-46BB-9999-EC514157500F}" destId="{168EAC1F-03CE-4798-9B72-CDAE5E22D935}" srcOrd="2" destOrd="0" presId="urn:microsoft.com/office/officeart/2005/8/layout/lProcess3"/>
    <dgm:cxn modelId="{CE4330E5-90B9-4001-B069-56BDDB263775}" type="presParOf" srcId="{168EAC1F-03CE-4798-9B72-CDAE5E22D935}" destId="{D8FB0E70-CD85-4DE7-99BF-6E3E9453E4F9}" srcOrd="0" destOrd="0" presId="urn:microsoft.com/office/officeart/2005/8/layout/lProcess3"/>
    <dgm:cxn modelId="{B2DF5BF7-35CB-4731-A92D-E8F7E8E0C15A}" type="presParOf" srcId="{02960016-3D9F-46BB-9999-EC514157500F}" destId="{DD311FD1-962D-4937-B172-301C2BB6AB5B}" srcOrd="3" destOrd="0" presId="urn:microsoft.com/office/officeart/2005/8/layout/lProcess3"/>
    <dgm:cxn modelId="{5092B2E6-005D-43CB-9333-C7D613A2E9F4}" type="presParOf" srcId="{02960016-3D9F-46BB-9999-EC514157500F}" destId="{6C52A559-76D6-4786-B8C9-08539F561882}" srcOrd="4" destOrd="0" presId="urn:microsoft.com/office/officeart/2005/8/layout/lProcess3"/>
    <dgm:cxn modelId="{D790D260-6F00-4540-B991-4C872D35A632}" type="presParOf" srcId="{6C52A559-76D6-4786-B8C9-08539F561882}" destId="{3D2822C3-EC46-4092-AF3B-D3B6ACE7E688}" srcOrd="0" destOrd="0" presId="urn:microsoft.com/office/officeart/2005/8/layout/lProcess3"/>
    <dgm:cxn modelId="{9655EFB5-C260-437B-80B2-F16B0B5D224A}" type="presParOf" srcId="{02960016-3D9F-46BB-9999-EC514157500F}" destId="{50550F92-FC23-4769-8784-4F455C5ADC8C}" srcOrd="5" destOrd="0" presId="urn:microsoft.com/office/officeart/2005/8/layout/lProcess3"/>
    <dgm:cxn modelId="{48B8AADD-A3DF-4D65-BA9A-AF4EEDD14C2B}" type="presParOf" srcId="{02960016-3D9F-46BB-9999-EC514157500F}" destId="{ABBE80C7-85A8-4838-AEA3-1B22D4E41D9A}" srcOrd="6" destOrd="0" presId="urn:microsoft.com/office/officeart/2005/8/layout/lProcess3"/>
    <dgm:cxn modelId="{79E94E61-816F-4D0A-AFD6-C861FE01B9BA}" type="presParOf" srcId="{ABBE80C7-85A8-4838-AEA3-1B22D4E41D9A}" destId="{2F26AEE6-3117-4C1A-AC1A-F6397C6C4984}" srcOrd="0" destOrd="0" presId="urn:microsoft.com/office/officeart/2005/8/layout/lProcess3"/>
    <dgm:cxn modelId="{C951377D-33D9-47AD-B127-88D5E43C044F}" type="presParOf" srcId="{02960016-3D9F-46BB-9999-EC514157500F}" destId="{ABEC54FE-7023-4629-975F-12AF40F92202}" srcOrd="7" destOrd="0" presId="urn:microsoft.com/office/officeart/2005/8/layout/lProcess3"/>
    <dgm:cxn modelId="{A5335B6D-ECE3-4E23-B61F-C90ACAFF7444}" type="presParOf" srcId="{02960016-3D9F-46BB-9999-EC514157500F}" destId="{B498117A-6BB6-4298-BBFB-1743405D0B0D}" srcOrd="8" destOrd="0" presId="urn:microsoft.com/office/officeart/2005/8/layout/lProcess3"/>
    <dgm:cxn modelId="{7118732E-FE1C-4490-BBBE-3CE6EBF752B0}" type="presParOf" srcId="{B498117A-6BB6-4298-BBFB-1743405D0B0D}" destId="{D730A910-0E17-4A87-8D52-69A95553E101}" srcOrd="0" destOrd="0" presId="urn:microsoft.com/office/officeart/2005/8/layout/lProcess3"/>
    <dgm:cxn modelId="{D5A86937-D6CA-427C-B050-EB918E65718F}" type="presParOf" srcId="{02960016-3D9F-46BB-9999-EC514157500F}" destId="{0EE84806-B2D0-4832-9E88-C0EFC353B88F}" srcOrd="9" destOrd="0" presId="urn:microsoft.com/office/officeart/2005/8/layout/lProcess3"/>
    <dgm:cxn modelId="{D5692CF3-7788-497C-9DF2-AF86FC2C8097}" type="presParOf" srcId="{02960016-3D9F-46BB-9999-EC514157500F}" destId="{D054B7CB-1C63-4E29-8EBE-FDC1E68B8D58}" srcOrd="10" destOrd="0" presId="urn:microsoft.com/office/officeart/2005/8/layout/lProcess3"/>
    <dgm:cxn modelId="{3271BCC3-3AB1-4E92-A953-0C35DEBA49A3}" type="presParOf" srcId="{D054B7CB-1C63-4E29-8EBE-FDC1E68B8D58}" destId="{B000E91A-BA77-4CB9-A05D-1DC41E0F2DA9}" srcOrd="0" destOrd="0" presId="urn:microsoft.com/office/officeart/2005/8/layout/lProcess3"/>
    <dgm:cxn modelId="{3322F0D3-3ECD-46DD-A734-1F8F60BCC287}" type="presParOf" srcId="{02960016-3D9F-46BB-9999-EC514157500F}" destId="{EA3EF4EA-9B74-4F71-973D-44E70086B63C}" srcOrd="11" destOrd="0" presId="urn:microsoft.com/office/officeart/2005/8/layout/lProcess3"/>
    <dgm:cxn modelId="{2400BCE7-AAEC-400C-B458-9CE401FDA862}" type="presParOf" srcId="{02960016-3D9F-46BB-9999-EC514157500F}" destId="{64AF5CF7-9E66-4750-B73E-72779635E8D8}" srcOrd="12" destOrd="0" presId="urn:microsoft.com/office/officeart/2005/8/layout/lProcess3"/>
    <dgm:cxn modelId="{23BDE88A-0890-43A0-8ADE-3EB41685668B}" type="presParOf" srcId="{64AF5CF7-9E66-4750-B73E-72779635E8D8}" destId="{609AEEF3-B635-4B0E-A533-D37204F98B6A}" srcOrd="0" destOrd="0" presId="urn:microsoft.com/office/officeart/2005/8/layout/lProcess3"/>
    <dgm:cxn modelId="{30E51AEE-0209-4FC2-8995-62290945F2F1}" type="presParOf" srcId="{02960016-3D9F-46BB-9999-EC514157500F}" destId="{5C8BD36C-F83E-4195-BCA3-E6CF6E918218}" srcOrd="13" destOrd="0" presId="urn:microsoft.com/office/officeart/2005/8/layout/lProcess3"/>
    <dgm:cxn modelId="{74A3D47A-29BF-411C-8C28-AEFEBD7E6BF7}" type="presParOf" srcId="{02960016-3D9F-46BB-9999-EC514157500F}" destId="{E772EBCE-C0BD-4AD8-8F76-BE587163485F}" srcOrd="14" destOrd="0" presId="urn:microsoft.com/office/officeart/2005/8/layout/lProcess3"/>
    <dgm:cxn modelId="{4DC5719E-BA0A-475D-B1B6-0512936FF958}" type="presParOf" srcId="{E772EBCE-C0BD-4AD8-8F76-BE587163485F}" destId="{F538668E-342E-4C87-B69D-3DBDB4540036}" srcOrd="0" destOrd="0" presId="urn:microsoft.com/office/officeart/2005/8/layout/lProcess3"/>
    <dgm:cxn modelId="{F3C41869-8959-4A2A-81D4-7C5D8697CE22}" type="presParOf" srcId="{02960016-3D9F-46BB-9999-EC514157500F}" destId="{B9E30580-5A1B-4C1C-84E4-16B397BFDFB6}" srcOrd="15" destOrd="0" presId="urn:microsoft.com/office/officeart/2005/8/layout/lProcess3"/>
    <dgm:cxn modelId="{93D92045-3CE9-40F4-9FCE-B71147E69AA5}" type="presParOf" srcId="{02960016-3D9F-46BB-9999-EC514157500F}" destId="{75EBCEEF-A136-4407-9856-BF1A3E5C63F3}" srcOrd="16" destOrd="0" presId="urn:microsoft.com/office/officeart/2005/8/layout/lProcess3"/>
    <dgm:cxn modelId="{465E6C2D-D9A9-458C-86C6-28686F598A4E}" type="presParOf" srcId="{75EBCEEF-A136-4407-9856-BF1A3E5C63F3}" destId="{08C723C1-EAC5-463F-8898-45E3313CE1E1}" srcOrd="0" destOrd="0" presId="urn:microsoft.com/office/officeart/2005/8/layout/lProcess3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smtClean="0"/>
            <a:t>The NYT app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0934AC-4A18-44C8-BB77-D7546D90DDCB}">
      <dgm:prSet/>
      <dgm:spPr/>
      <dgm:t>
        <a:bodyPr/>
        <a:lstStyle/>
        <a:p>
          <a:r>
            <a:rPr lang="en-US" smtClean="0"/>
            <a:t>Buzzfeed</a:t>
          </a:r>
          <a:endParaRPr lang="en-US"/>
        </a:p>
      </dgm:t>
    </dgm:pt>
    <dgm:pt modelId="{32E3C348-EB24-4214-86A9-409EA0C4878C}" type="parTrans" cxnId="{7D596B1D-8624-4C66-BC6F-B180F1AA140A}">
      <dgm:prSet/>
      <dgm:spPr/>
      <dgm:t>
        <a:bodyPr/>
        <a:lstStyle/>
        <a:p>
          <a:endParaRPr lang="en-US"/>
        </a:p>
      </dgm:t>
    </dgm:pt>
    <dgm:pt modelId="{8C56065D-9251-4407-B050-66445A413DF3}" type="sibTrans" cxnId="{7D596B1D-8624-4C66-BC6F-B180F1AA140A}">
      <dgm:prSet/>
      <dgm:spPr/>
      <dgm:t>
        <a:bodyPr/>
        <a:lstStyle/>
        <a:p>
          <a:endParaRPr lang="en-US"/>
        </a:p>
      </dgm:t>
    </dgm:pt>
    <dgm:pt modelId="{C6FB7268-AA53-4B36-A5DE-0ABBBB30B831}">
      <dgm:prSet/>
      <dgm:spPr/>
      <dgm:t>
        <a:bodyPr/>
        <a:lstStyle/>
        <a:p>
          <a:r>
            <a:rPr lang="en-US" dirty="0" err="1" smtClean="0"/>
            <a:t>Flipboard</a:t>
          </a:r>
          <a:endParaRPr lang="en-US" dirty="0"/>
        </a:p>
      </dgm:t>
    </dgm:pt>
    <dgm:pt modelId="{90703B7E-5EA4-4D18-9E9D-7A6788A426A9}" type="parTrans" cxnId="{B914EAA3-402C-4237-B27C-A2EE50216E50}">
      <dgm:prSet/>
      <dgm:spPr/>
      <dgm:t>
        <a:bodyPr/>
        <a:lstStyle/>
        <a:p>
          <a:endParaRPr lang="en-US"/>
        </a:p>
      </dgm:t>
    </dgm:pt>
    <dgm:pt modelId="{E4D1F798-6E7A-4250-8BB9-CC121502B521}" type="sibTrans" cxnId="{B914EAA3-402C-4237-B27C-A2EE50216E50}">
      <dgm:prSet/>
      <dgm:spPr/>
      <dgm:t>
        <a:bodyPr/>
        <a:lstStyle/>
        <a:p>
          <a:endParaRPr lang="en-US"/>
        </a:p>
      </dgm:t>
    </dgm:pt>
    <dgm:pt modelId="{B79EDADD-472F-4709-AAC7-E1B7C2E39C49}">
      <dgm:prSet/>
      <dgm:spPr/>
      <dgm:t>
        <a:bodyPr/>
        <a:lstStyle/>
        <a:p>
          <a:r>
            <a:rPr lang="en-US" dirty="0" err="1" smtClean="0"/>
            <a:t>Reddit</a:t>
          </a:r>
          <a:endParaRPr lang="en-US" dirty="0"/>
        </a:p>
      </dgm:t>
    </dgm:pt>
    <dgm:pt modelId="{A3AA5BE4-C76C-426A-9EE7-A1147AC58103}" type="parTrans" cxnId="{D47514C0-B69A-4FB5-9331-15B9F89D8F44}">
      <dgm:prSet/>
      <dgm:spPr/>
      <dgm:t>
        <a:bodyPr/>
        <a:lstStyle/>
        <a:p>
          <a:endParaRPr lang="en-US"/>
        </a:p>
      </dgm:t>
    </dgm:pt>
    <dgm:pt modelId="{C4028379-B9F3-45E4-89D7-B36D1A315F2A}" type="sibTrans" cxnId="{D47514C0-B69A-4FB5-9331-15B9F89D8F44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>
        <a:ln>
          <a:solidFill>
            <a:srgbClr val="002060"/>
          </a:solidFill>
        </a:ln>
      </dgm:spPr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C4006-6B2E-4746-87E2-495E784DA8AF}" type="presOf" srcId="{5E23AD3A-FEC7-44C1-8049-6DF3A4BDA74B}" destId="{E186F23A-01ED-498A-83D5-A7E148B70904}" srcOrd="0" destOrd="0" presId="urn:microsoft.com/office/officeart/2005/8/layout/matrix3"/>
    <dgm:cxn modelId="{6FD3BD0C-7A13-4C07-BEB9-DDA461087A2B}" type="presOf" srcId="{680934AC-4A18-44C8-BB77-D7546D90DDCB}" destId="{195760E1-C015-4086-93FD-6F4EDBB37A1F}" srcOrd="0" destOrd="0" presId="urn:microsoft.com/office/officeart/2005/8/layout/matrix3"/>
    <dgm:cxn modelId="{9ABB8BBA-5C14-4A27-8E25-B67E2DB8A074}" type="presOf" srcId="{4683A563-FBD4-4431-9F93-B70EEE955087}" destId="{C013526B-E7E5-4C20-80DC-82049EEB7863}" srcOrd="0" destOrd="0" presId="urn:microsoft.com/office/officeart/2005/8/layout/matrix3"/>
    <dgm:cxn modelId="{B914EAA3-402C-4237-B27C-A2EE50216E50}" srcId="{5E23AD3A-FEC7-44C1-8049-6DF3A4BDA74B}" destId="{C6FB7268-AA53-4B36-A5DE-0ABBBB30B831}" srcOrd="2" destOrd="0" parTransId="{90703B7E-5EA4-4D18-9E9D-7A6788A426A9}" sibTransId="{E4D1F798-6E7A-4250-8BB9-CC121502B521}"/>
    <dgm:cxn modelId="{D47514C0-B69A-4FB5-9331-15B9F89D8F44}" srcId="{5E23AD3A-FEC7-44C1-8049-6DF3A4BDA74B}" destId="{B79EDADD-472F-4709-AAC7-E1B7C2E39C49}" srcOrd="3" destOrd="0" parTransId="{A3AA5BE4-C76C-426A-9EE7-A1147AC58103}" sibTransId="{C4028379-B9F3-45E4-89D7-B36D1A315F2A}"/>
    <dgm:cxn modelId="{3BB215D0-4170-4F70-BC4B-B4468A912F73}" type="presOf" srcId="{C6FB7268-AA53-4B36-A5DE-0ABBBB30B831}" destId="{C5D5C7AB-11A6-4879-90E1-D01EE48C60AC}" srcOrd="0" destOrd="0" presId="urn:microsoft.com/office/officeart/2005/8/layout/matrix3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7D596B1D-8624-4C66-BC6F-B180F1AA140A}" srcId="{5E23AD3A-FEC7-44C1-8049-6DF3A4BDA74B}" destId="{680934AC-4A18-44C8-BB77-D7546D90DDCB}" srcOrd="1" destOrd="0" parTransId="{32E3C348-EB24-4214-86A9-409EA0C4878C}" sibTransId="{8C56065D-9251-4407-B050-66445A413DF3}"/>
    <dgm:cxn modelId="{B7D01195-6B2F-4E49-975F-54EF8DA34F0C}" type="presOf" srcId="{B79EDADD-472F-4709-AAC7-E1B7C2E39C49}" destId="{2DC5184D-84D2-40D9-9505-76B784C1C3E2}" srcOrd="0" destOrd="0" presId="urn:microsoft.com/office/officeart/2005/8/layout/matrix3"/>
    <dgm:cxn modelId="{1F7178E3-44F7-4336-835A-5398341986CA}" type="presParOf" srcId="{E186F23A-01ED-498A-83D5-A7E148B70904}" destId="{2A72F6B8-A482-49F4-B52C-37542194385C}" srcOrd="0" destOrd="0" presId="urn:microsoft.com/office/officeart/2005/8/layout/matrix3"/>
    <dgm:cxn modelId="{A4BB899E-69D3-4BA0-98EB-C5F615DCF10D}" type="presParOf" srcId="{E186F23A-01ED-498A-83D5-A7E148B70904}" destId="{C013526B-E7E5-4C20-80DC-82049EEB7863}" srcOrd="1" destOrd="0" presId="urn:microsoft.com/office/officeart/2005/8/layout/matrix3"/>
    <dgm:cxn modelId="{3F534AD7-6077-4792-9D89-F2A7776DC482}" type="presParOf" srcId="{E186F23A-01ED-498A-83D5-A7E148B70904}" destId="{195760E1-C015-4086-93FD-6F4EDBB37A1F}" srcOrd="2" destOrd="0" presId="urn:microsoft.com/office/officeart/2005/8/layout/matrix3"/>
    <dgm:cxn modelId="{1DBD7428-E9C6-4C92-B24A-07D6F5201451}" type="presParOf" srcId="{E186F23A-01ED-498A-83D5-A7E148B70904}" destId="{C5D5C7AB-11A6-4879-90E1-D01EE48C60AC}" srcOrd="3" destOrd="0" presId="urn:microsoft.com/office/officeart/2005/8/layout/matrix3"/>
    <dgm:cxn modelId="{7FC9CC80-564D-4F67-B74C-A6AD57ADDB72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16822-8DAA-44EE-88D2-12F74851E495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dirty="0" smtClean="0"/>
            <a:t>Finance apps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CDBA1C-6588-4BB7-B57B-5BBE4D6B367D}">
      <dgm:prSet/>
      <dgm:spPr/>
      <dgm:t>
        <a:bodyPr/>
        <a:lstStyle/>
        <a:p>
          <a:r>
            <a:rPr lang="en-US" smtClean="0"/>
            <a:t>Calendars</a:t>
          </a:r>
          <a:endParaRPr lang="en-US"/>
        </a:p>
      </dgm:t>
    </dgm:pt>
    <dgm:pt modelId="{2679C16B-DD0A-4DE6-98EE-4346B6FA8613}" type="parTrans" cxnId="{083499AB-5EBF-4B7E-BACD-E841D2AB094F}">
      <dgm:prSet/>
      <dgm:spPr/>
      <dgm:t>
        <a:bodyPr/>
        <a:lstStyle/>
        <a:p>
          <a:endParaRPr lang="en-US"/>
        </a:p>
      </dgm:t>
    </dgm:pt>
    <dgm:pt modelId="{BD526510-8BB3-42B7-9B9F-EDC62BFDDC8A}" type="sibTrans" cxnId="{083499AB-5EBF-4B7E-BACD-E841D2AB094F}">
      <dgm:prSet/>
      <dgm:spPr/>
      <dgm:t>
        <a:bodyPr/>
        <a:lstStyle/>
        <a:p>
          <a:endParaRPr lang="en-US"/>
        </a:p>
      </dgm:t>
    </dgm:pt>
    <dgm:pt modelId="{CD25B3F1-B373-4964-BE5B-46C7A5AAEFC6}">
      <dgm:prSet/>
      <dgm:spPr/>
      <dgm:t>
        <a:bodyPr/>
        <a:lstStyle/>
        <a:p>
          <a:r>
            <a:rPr lang="en-US" dirty="0" smtClean="0"/>
            <a:t>Translators</a:t>
          </a:r>
          <a:endParaRPr lang="en-US" dirty="0"/>
        </a:p>
      </dgm:t>
    </dgm:pt>
    <dgm:pt modelId="{FA3E222F-B626-430C-A3D8-7CD8CEC21BD4}" type="parTrans" cxnId="{A1B31A81-5434-4A19-8360-45A473ED4BA3}">
      <dgm:prSet/>
      <dgm:spPr/>
      <dgm:t>
        <a:bodyPr/>
        <a:lstStyle/>
        <a:p>
          <a:endParaRPr lang="en-US"/>
        </a:p>
      </dgm:t>
    </dgm:pt>
    <dgm:pt modelId="{231B833E-8D37-4132-BAC4-E17EC7DF9968}" type="sibTrans" cxnId="{A1B31A81-5434-4A19-8360-45A473ED4BA3}">
      <dgm:prSet/>
      <dgm:spPr/>
      <dgm:t>
        <a:bodyPr/>
        <a:lstStyle/>
        <a:p>
          <a:endParaRPr lang="en-US"/>
        </a:p>
      </dgm:t>
    </dgm:pt>
    <dgm:pt modelId="{611AC10C-1955-46E1-A864-8A3E12140736}">
      <dgm:prSet/>
      <dgm:spPr/>
      <dgm:t>
        <a:bodyPr/>
        <a:lstStyle/>
        <a:p>
          <a:r>
            <a:rPr lang="en-US" dirty="0" smtClean="0"/>
            <a:t>Grocery list makers</a:t>
          </a:r>
          <a:endParaRPr lang="en-US" dirty="0"/>
        </a:p>
      </dgm:t>
    </dgm:pt>
    <dgm:pt modelId="{796D518E-16F7-4AB4-AA2A-4EAFC1FFADD8}" type="parTrans" cxnId="{FC4245F0-ECA6-46D6-AD47-EEBE5C79C9FA}">
      <dgm:prSet/>
      <dgm:spPr/>
      <dgm:t>
        <a:bodyPr/>
        <a:lstStyle/>
        <a:p>
          <a:endParaRPr lang="en-US"/>
        </a:p>
      </dgm:t>
    </dgm:pt>
    <dgm:pt modelId="{C6605853-5E80-4BE2-A062-01FC18B175CA}" type="sibTrans" cxnId="{FC4245F0-ECA6-46D6-AD47-EEBE5C79C9FA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>
        <a:ln>
          <a:solidFill>
            <a:srgbClr val="002060"/>
          </a:solidFill>
        </a:ln>
      </dgm:spPr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31A81-5434-4A19-8360-45A473ED4BA3}" srcId="{5E23AD3A-FEC7-44C1-8049-6DF3A4BDA74B}" destId="{CD25B3F1-B373-4964-BE5B-46C7A5AAEFC6}" srcOrd="2" destOrd="0" parTransId="{FA3E222F-B626-430C-A3D8-7CD8CEC21BD4}" sibTransId="{231B833E-8D37-4132-BAC4-E17EC7DF9968}"/>
    <dgm:cxn modelId="{FC4245F0-ECA6-46D6-AD47-EEBE5C79C9FA}" srcId="{5E23AD3A-FEC7-44C1-8049-6DF3A4BDA74B}" destId="{611AC10C-1955-46E1-A864-8A3E12140736}" srcOrd="3" destOrd="0" parTransId="{796D518E-16F7-4AB4-AA2A-4EAFC1FFADD8}" sibTransId="{C6605853-5E80-4BE2-A062-01FC18B175CA}"/>
    <dgm:cxn modelId="{083499AB-5EBF-4B7E-BACD-E841D2AB094F}" srcId="{5E23AD3A-FEC7-44C1-8049-6DF3A4BDA74B}" destId="{56CDBA1C-6588-4BB7-B57B-5BBE4D6B367D}" srcOrd="1" destOrd="0" parTransId="{2679C16B-DD0A-4DE6-98EE-4346B6FA8613}" sibTransId="{BD526510-8BB3-42B7-9B9F-EDC62BFDDC8A}"/>
    <dgm:cxn modelId="{805C36A2-15D0-4A9F-8181-B24DD65ED221}" type="presOf" srcId="{CD25B3F1-B373-4964-BE5B-46C7A5AAEFC6}" destId="{C5D5C7AB-11A6-4879-90E1-D01EE48C60AC}" srcOrd="0" destOrd="0" presId="urn:microsoft.com/office/officeart/2005/8/layout/matrix3"/>
    <dgm:cxn modelId="{684B5685-1453-4F39-84F6-8B64B8E780CB}" type="presOf" srcId="{5E23AD3A-FEC7-44C1-8049-6DF3A4BDA74B}" destId="{E186F23A-01ED-498A-83D5-A7E148B70904}" srcOrd="0" destOrd="0" presId="urn:microsoft.com/office/officeart/2005/8/layout/matrix3"/>
    <dgm:cxn modelId="{0A2A7379-6487-4788-AA51-C8FEB5F9CDA1}" type="presOf" srcId="{56CDBA1C-6588-4BB7-B57B-5BBE4D6B367D}" destId="{195760E1-C015-4086-93FD-6F4EDBB37A1F}" srcOrd="0" destOrd="0" presId="urn:microsoft.com/office/officeart/2005/8/layout/matrix3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E7A12750-75D5-4159-9368-7A251AB71549}" type="presOf" srcId="{611AC10C-1955-46E1-A864-8A3E12140736}" destId="{2DC5184D-84D2-40D9-9505-76B784C1C3E2}" srcOrd="0" destOrd="0" presId="urn:microsoft.com/office/officeart/2005/8/layout/matrix3"/>
    <dgm:cxn modelId="{F4F633C1-4036-4F5A-AF41-FA0BB01A81C2}" type="presOf" srcId="{4683A563-FBD4-4431-9F93-B70EEE955087}" destId="{C013526B-E7E5-4C20-80DC-82049EEB7863}" srcOrd="0" destOrd="0" presId="urn:microsoft.com/office/officeart/2005/8/layout/matrix3"/>
    <dgm:cxn modelId="{A0BC1385-3CE1-4FDE-B55E-2026A3C77665}" type="presParOf" srcId="{E186F23A-01ED-498A-83D5-A7E148B70904}" destId="{2A72F6B8-A482-49F4-B52C-37542194385C}" srcOrd="0" destOrd="0" presId="urn:microsoft.com/office/officeart/2005/8/layout/matrix3"/>
    <dgm:cxn modelId="{5103778E-0602-4AB1-A154-8C338D8882E6}" type="presParOf" srcId="{E186F23A-01ED-498A-83D5-A7E148B70904}" destId="{C013526B-E7E5-4C20-80DC-82049EEB7863}" srcOrd="1" destOrd="0" presId="urn:microsoft.com/office/officeart/2005/8/layout/matrix3"/>
    <dgm:cxn modelId="{83657227-BDA3-4AAB-AA19-BCE65049ED6E}" type="presParOf" srcId="{E186F23A-01ED-498A-83D5-A7E148B70904}" destId="{195760E1-C015-4086-93FD-6F4EDBB37A1F}" srcOrd="2" destOrd="0" presId="urn:microsoft.com/office/officeart/2005/8/layout/matrix3"/>
    <dgm:cxn modelId="{03943586-C943-47CE-AB33-DD147CA3FDE2}" type="presParOf" srcId="{E186F23A-01ED-498A-83D5-A7E148B70904}" destId="{C5D5C7AB-11A6-4879-90E1-D01EE48C60AC}" srcOrd="3" destOrd="0" presId="urn:microsoft.com/office/officeart/2005/8/layout/matrix3"/>
    <dgm:cxn modelId="{68830174-3130-4281-AB35-0F0BEC91965D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7E262-2188-44B9-89F5-945C896DC072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dirty="0" smtClean="0"/>
            <a:t>Music apps  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2918E3-1BD3-47A6-A777-1105F70BA151}">
      <dgm:prSet custT="1"/>
      <dgm:spPr/>
      <dgm:t>
        <a:bodyPr/>
        <a:lstStyle/>
        <a:p>
          <a:r>
            <a:rPr lang="en-US" sz="2400" dirty="0" smtClean="0"/>
            <a:t>Travel Apps</a:t>
          </a:r>
          <a:endParaRPr lang="en-US" sz="2400" dirty="0"/>
        </a:p>
      </dgm:t>
    </dgm:pt>
    <dgm:pt modelId="{B52EFE44-8F1A-4A0D-9150-33F6E7302E5B}" type="parTrans" cxnId="{0E34C1B7-99F1-4061-9AFA-BE6D95C2DD99}">
      <dgm:prSet/>
      <dgm:spPr/>
      <dgm:t>
        <a:bodyPr/>
        <a:lstStyle/>
        <a:p>
          <a:endParaRPr lang="en-US"/>
        </a:p>
      </dgm:t>
    </dgm:pt>
    <dgm:pt modelId="{31EB5D8E-857F-4663-A149-446E69DF0371}" type="sibTrans" cxnId="{0E34C1B7-99F1-4061-9AFA-BE6D95C2DD99}">
      <dgm:prSet/>
      <dgm:spPr/>
      <dgm:t>
        <a:bodyPr/>
        <a:lstStyle/>
        <a:p>
          <a:endParaRPr lang="en-US"/>
        </a:p>
      </dgm:t>
    </dgm:pt>
    <dgm:pt modelId="{43F4567A-76BA-47EF-A085-313C69068F31}">
      <dgm:prSet custT="1"/>
      <dgm:spPr/>
      <dgm:t>
        <a:bodyPr/>
        <a:lstStyle/>
        <a:p>
          <a:r>
            <a:rPr lang="en-US" sz="2400" dirty="0" smtClean="0"/>
            <a:t>Food &amp; Drink apps</a:t>
          </a:r>
          <a:endParaRPr lang="en-US" sz="2400" dirty="0"/>
        </a:p>
      </dgm:t>
    </dgm:pt>
    <dgm:pt modelId="{6BDC4310-802A-4EDF-B679-CB4A0787A10F}" type="parTrans" cxnId="{6995AC09-9BD5-4E2B-860A-0A6522FBF355}">
      <dgm:prSet/>
      <dgm:spPr/>
      <dgm:t>
        <a:bodyPr/>
        <a:lstStyle/>
        <a:p>
          <a:endParaRPr lang="en-US"/>
        </a:p>
      </dgm:t>
    </dgm:pt>
    <dgm:pt modelId="{5734F3AB-C079-47ED-95F6-4B8B2D1D16B9}" type="sibTrans" cxnId="{6995AC09-9BD5-4E2B-860A-0A6522FBF355}">
      <dgm:prSet/>
      <dgm:spPr/>
      <dgm:t>
        <a:bodyPr/>
        <a:lstStyle/>
        <a:p>
          <a:endParaRPr lang="en-US"/>
        </a:p>
      </dgm:t>
    </dgm:pt>
    <dgm:pt modelId="{2DD339C2-510B-4653-9A8A-FEB5A0AECC7D}">
      <dgm:prSet custT="1"/>
      <dgm:spPr/>
      <dgm:t>
        <a:bodyPr/>
        <a:lstStyle/>
        <a:p>
          <a:r>
            <a:rPr lang="en-US" sz="2400" dirty="0" smtClean="0"/>
            <a:t>Dating apps</a:t>
          </a:r>
          <a:endParaRPr lang="en-US" sz="2400" dirty="0"/>
        </a:p>
      </dgm:t>
    </dgm:pt>
    <dgm:pt modelId="{9CE37FB8-DEF3-45D3-B95D-52290D8DE5BA}" type="parTrans" cxnId="{1C54E336-61CB-4030-9913-7D287C9AF1F1}">
      <dgm:prSet/>
      <dgm:spPr/>
      <dgm:t>
        <a:bodyPr/>
        <a:lstStyle/>
        <a:p>
          <a:endParaRPr lang="en-US"/>
        </a:p>
      </dgm:t>
    </dgm:pt>
    <dgm:pt modelId="{FCBA27DE-E6B3-42EE-8648-E7ADE7F645A3}" type="sibTrans" cxnId="{1C54E336-61CB-4030-9913-7D287C9AF1F1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>
        <a:ln>
          <a:solidFill>
            <a:srgbClr val="002060"/>
          </a:solidFill>
        </a:ln>
      </dgm:spPr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C3866-EF40-43B0-A62F-27654BB6AF0F}" type="presOf" srcId="{042918E3-1BD3-47A6-A777-1105F70BA151}" destId="{195760E1-C015-4086-93FD-6F4EDBB37A1F}" srcOrd="0" destOrd="0" presId="urn:microsoft.com/office/officeart/2005/8/layout/matrix3"/>
    <dgm:cxn modelId="{E9B2C8D1-1E7C-45D6-ABA0-1264680AC92B}" type="presOf" srcId="{5E23AD3A-FEC7-44C1-8049-6DF3A4BDA74B}" destId="{E186F23A-01ED-498A-83D5-A7E148B70904}" srcOrd="0" destOrd="0" presId="urn:microsoft.com/office/officeart/2005/8/layout/matrix3"/>
    <dgm:cxn modelId="{6995AC09-9BD5-4E2B-860A-0A6522FBF355}" srcId="{5E23AD3A-FEC7-44C1-8049-6DF3A4BDA74B}" destId="{43F4567A-76BA-47EF-A085-313C69068F31}" srcOrd="2" destOrd="0" parTransId="{6BDC4310-802A-4EDF-B679-CB4A0787A10F}" sibTransId="{5734F3AB-C079-47ED-95F6-4B8B2D1D16B9}"/>
    <dgm:cxn modelId="{C13B03DB-6F8B-4151-A710-C8E8588EFDC8}" type="presOf" srcId="{2DD339C2-510B-4653-9A8A-FEB5A0AECC7D}" destId="{2DC5184D-84D2-40D9-9505-76B784C1C3E2}" srcOrd="0" destOrd="0" presId="urn:microsoft.com/office/officeart/2005/8/layout/matrix3"/>
    <dgm:cxn modelId="{B5FC9F57-4DAB-4B56-9DDD-7CA2904CD747}" type="presOf" srcId="{43F4567A-76BA-47EF-A085-313C69068F31}" destId="{C5D5C7AB-11A6-4879-90E1-D01EE48C60AC}" srcOrd="0" destOrd="0" presId="urn:microsoft.com/office/officeart/2005/8/layout/matrix3"/>
    <dgm:cxn modelId="{1C54E336-61CB-4030-9913-7D287C9AF1F1}" srcId="{5E23AD3A-FEC7-44C1-8049-6DF3A4BDA74B}" destId="{2DD339C2-510B-4653-9A8A-FEB5A0AECC7D}" srcOrd="3" destOrd="0" parTransId="{9CE37FB8-DEF3-45D3-B95D-52290D8DE5BA}" sibTransId="{FCBA27DE-E6B3-42EE-8648-E7ADE7F645A3}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90921123-696E-4B5A-BCF6-2ADDF4FFA69D}" type="presOf" srcId="{4683A563-FBD4-4431-9F93-B70EEE955087}" destId="{C013526B-E7E5-4C20-80DC-82049EEB7863}" srcOrd="0" destOrd="0" presId="urn:microsoft.com/office/officeart/2005/8/layout/matrix3"/>
    <dgm:cxn modelId="{0E34C1B7-99F1-4061-9AFA-BE6D95C2DD99}" srcId="{5E23AD3A-FEC7-44C1-8049-6DF3A4BDA74B}" destId="{042918E3-1BD3-47A6-A777-1105F70BA151}" srcOrd="1" destOrd="0" parTransId="{B52EFE44-8F1A-4A0D-9150-33F6E7302E5B}" sibTransId="{31EB5D8E-857F-4663-A149-446E69DF0371}"/>
    <dgm:cxn modelId="{1D486B37-2809-411A-8D81-FE88673D5D7A}" type="presParOf" srcId="{E186F23A-01ED-498A-83D5-A7E148B70904}" destId="{2A72F6B8-A482-49F4-B52C-37542194385C}" srcOrd="0" destOrd="0" presId="urn:microsoft.com/office/officeart/2005/8/layout/matrix3"/>
    <dgm:cxn modelId="{25C10B6A-0B4C-4942-B6A2-DEC5639D3CDA}" type="presParOf" srcId="{E186F23A-01ED-498A-83D5-A7E148B70904}" destId="{C013526B-E7E5-4C20-80DC-82049EEB7863}" srcOrd="1" destOrd="0" presId="urn:microsoft.com/office/officeart/2005/8/layout/matrix3"/>
    <dgm:cxn modelId="{C71DB87B-D2D6-4CB2-9D4B-7D5673F78589}" type="presParOf" srcId="{E186F23A-01ED-498A-83D5-A7E148B70904}" destId="{195760E1-C015-4086-93FD-6F4EDBB37A1F}" srcOrd="2" destOrd="0" presId="urn:microsoft.com/office/officeart/2005/8/layout/matrix3"/>
    <dgm:cxn modelId="{E548070E-DB90-43ED-8963-3C6C605EFCC3}" type="presParOf" srcId="{E186F23A-01ED-498A-83D5-A7E148B70904}" destId="{C5D5C7AB-11A6-4879-90E1-D01EE48C60AC}" srcOrd="3" destOrd="0" presId="urn:microsoft.com/office/officeart/2005/8/layout/matrix3"/>
    <dgm:cxn modelId="{A06300B0-3D5D-4476-8FF8-D27C11EF1418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EA260-57A2-41DC-9313-1E868EEEAB0D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smtClean="0"/>
            <a:t>Facebook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42A52E-87DE-49F2-A8D2-A0E4A51FE1D6}">
      <dgm:prSet/>
      <dgm:spPr/>
      <dgm:t>
        <a:bodyPr/>
        <a:lstStyle/>
        <a:p>
          <a:r>
            <a:rPr lang="en-US" smtClean="0"/>
            <a:t>Circles</a:t>
          </a:r>
          <a:endParaRPr lang="en-US"/>
        </a:p>
      </dgm:t>
    </dgm:pt>
    <dgm:pt modelId="{7C6AE11B-89ED-4F66-BD42-0F3AEE57F790}" type="parTrans" cxnId="{87C1DA4A-EFE8-4366-A300-47120452FB5A}">
      <dgm:prSet/>
      <dgm:spPr/>
      <dgm:t>
        <a:bodyPr/>
        <a:lstStyle/>
        <a:p>
          <a:endParaRPr lang="en-US"/>
        </a:p>
      </dgm:t>
    </dgm:pt>
    <dgm:pt modelId="{5A84B3CC-9773-403D-9C52-4450279191AD}" type="sibTrans" cxnId="{87C1DA4A-EFE8-4366-A300-47120452FB5A}">
      <dgm:prSet/>
      <dgm:spPr/>
      <dgm:t>
        <a:bodyPr/>
        <a:lstStyle/>
        <a:p>
          <a:endParaRPr lang="en-US"/>
        </a:p>
      </dgm:t>
    </dgm:pt>
    <dgm:pt modelId="{85158096-D4D2-4507-923E-99D4AC89BDC0}">
      <dgm:prSet/>
      <dgm:spPr/>
      <dgm:t>
        <a:bodyPr/>
        <a:lstStyle/>
        <a:p>
          <a:r>
            <a:rPr lang="en-US" smtClean="0"/>
            <a:t>Path</a:t>
          </a:r>
          <a:endParaRPr lang="en-US"/>
        </a:p>
      </dgm:t>
    </dgm:pt>
    <dgm:pt modelId="{CFE4549F-0404-436D-9AAD-B1D11005D500}" type="parTrans" cxnId="{BF5039D4-D8DA-4138-B534-4D8FF74912C0}">
      <dgm:prSet/>
      <dgm:spPr/>
      <dgm:t>
        <a:bodyPr/>
        <a:lstStyle/>
        <a:p>
          <a:endParaRPr lang="en-US"/>
        </a:p>
      </dgm:t>
    </dgm:pt>
    <dgm:pt modelId="{E4799566-2572-44BB-BB0E-F6794952259F}" type="sibTrans" cxnId="{BF5039D4-D8DA-4138-B534-4D8FF74912C0}">
      <dgm:prSet/>
      <dgm:spPr/>
      <dgm:t>
        <a:bodyPr/>
        <a:lstStyle/>
        <a:p>
          <a:endParaRPr lang="en-US"/>
        </a:p>
      </dgm:t>
    </dgm:pt>
    <dgm:pt modelId="{DEDB585F-8A1F-4D39-9FFB-A02F73D61B9F}">
      <dgm:prSet/>
      <dgm:spPr/>
      <dgm:t>
        <a:bodyPr/>
        <a:lstStyle/>
        <a:p>
          <a:r>
            <a:rPr lang="en-US" smtClean="0"/>
            <a:t>Instagram</a:t>
          </a:r>
          <a:endParaRPr lang="en-US"/>
        </a:p>
      </dgm:t>
    </dgm:pt>
    <dgm:pt modelId="{9F45C7DC-58E7-4721-8A08-33BC5B340CAA}" type="parTrans" cxnId="{FAC68380-135C-47D3-8FA3-61E63989EB41}">
      <dgm:prSet/>
      <dgm:spPr/>
      <dgm:t>
        <a:bodyPr/>
        <a:lstStyle/>
        <a:p>
          <a:endParaRPr lang="en-US"/>
        </a:p>
      </dgm:t>
    </dgm:pt>
    <dgm:pt modelId="{61BF3A4B-6A5F-4FCD-A50C-466235ACFEB3}" type="sibTrans" cxnId="{FAC68380-135C-47D3-8FA3-61E63989EB41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>
        <a:ln>
          <a:solidFill>
            <a:srgbClr val="002060"/>
          </a:solidFill>
        </a:ln>
      </dgm:spPr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039D4-D8DA-4138-B534-4D8FF74912C0}" srcId="{5E23AD3A-FEC7-44C1-8049-6DF3A4BDA74B}" destId="{85158096-D4D2-4507-923E-99D4AC89BDC0}" srcOrd="2" destOrd="0" parTransId="{CFE4549F-0404-436D-9AAD-B1D11005D500}" sibTransId="{E4799566-2572-44BB-BB0E-F6794952259F}"/>
    <dgm:cxn modelId="{FAC68380-135C-47D3-8FA3-61E63989EB41}" srcId="{5E23AD3A-FEC7-44C1-8049-6DF3A4BDA74B}" destId="{DEDB585F-8A1F-4D39-9FFB-A02F73D61B9F}" srcOrd="3" destOrd="0" parTransId="{9F45C7DC-58E7-4721-8A08-33BC5B340CAA}" sibTransId="{61BF3A4B-6A5F-4FCD-A50C-466235ACFEB3}"/>
    <dgm:cxn modelId="{395B0AE2-7D01-4134-A15B-7B4FFF973495}" type="presOf" srcId="{0842A52E-87DE-49F2-A8D2-A0E4A51FE1D6}" destId="{195760E1-C015-4086-93FD-6F4EDBB37A1F}" srcOrd="0" destOrd="0" presId="urn:microsoft.com/office/officeart/2005/8/layout/matrix3"/>
    <dgm:cxn modelId="{87C1DA4A-EFE8-4366-A300-47120452FB5A}" srcId="{5E23AD3A-FEC7-44C1-8049-6DF3A4BDA74B}" destId="{0842A52E-87DE-49F2-A8D2-A0E4A51FE1D6}" srcOrd="1" destOrd="0" parTransId="{7C6AE11B-89ED-4F66-BD42-0F3AEE57F790}" sibTransId="{5A84B3CC-9773-403D-9C52-4450279191AD}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6EFC0B3C-1DDE-4CDA-BAB5-73DF7E056D1F}" type="presOf" srcId="{5E23AD3A-FEC7-44C1-8049-6DF3A4BDA74B}" destId="{E186F23A-01ED-498A-83D5-A7E148B70904}" srcOrd="0" destOrd="0" presId="urn:microsoft.com/office/officeart/2005/8/layout/matrix3"/>
    <dgm:cxn modelId="{40EDD54A-8A1D-49D0-9BA4-37623BD248A1}" type="presOf" srcId="{DEDB585F-8A1F-4D39-9FFB-A02F73D61B9F}" destId="{2DC5184D-84D2-40D9-9505-76B784C1C3E2}" srcOrd="0" destOrd="0" presId="urn:microsoft.com/office/officeart/2005/8/layout/matrix3"/>
    <dgm:cxn modelId="{2DF63F81-2BAA-4A90-8BB8-BAF071EF35C9}" type="presOf" srcId="{4683A563-FBD4-4431-9F93-B70EEE955087}" destId="{C013526B-E7E5-4C20-80DC-82049EEB7863}" srcOrd="0" destOrd="0" presId="urn:microsoft.com/office/officeart/2005/8/layout/matrix3"/>
    <dgm:cxn modelId="{F2C8D471-546C-48E1-AAEE-BF5A40BB0010}" type="presOf" srcId="{85158096-D4D2-4507-923E-99D4AC89BDC0}" destId="{C5D5C7AB-11A6-4879-90E1-D01EE48C60AC}" srcOrd="0" destOrd="0" presId="urn:microsoft.com/office/officeart/2005/8/layout/matrix3"/>
    <dgm:cxn modelId="{946990CD-1B5F-4F25-881C-C8D1F914FB27}" type="presParOf" srcId="{E186F23A-01ED-498A-83D5-A7E148B70904}" destId="{2A72F6B8-A482-49F4-B52C-37542194385C}" srcOrd="0" destOrd="0" presId="urn:microsoft.com/office/officeart/2005/8/layout/matrix3"/>
    <dgm:cxn modelId="{C2DB3C19-8B22-45A3-B160-E2A8D3C1DA56}" type="presParOf" srcId="{E186F23A-01ED-498A-83D5-A7E148B70904}" destId="{C013526B-E7E5-4C20-80DC-82049EEB7863}" srcOrd="1" destOrd="0" presId="urn:microsoft.com/office/officeart/2005/8/layout/matrix3"/>
    <dgm:cxn modelId="{9C7B081B-641C-4327-B3BE-8CD9D1C7F3D5}" type="presParOf" srcId="{E186F23A-01ED-498A-83D5-A7E148B70904}" destId="{195760E1-C015-4086-93FD-6F4EDBB37A1F}" srcOrd="2" destOrd="0" presId="urn:microsoft.com/office/officeart/2005/8/layout/matrix3"/>
    <dgm:cxn modelId="{F3FF8BD1-EF1F-457A-9415-D2A63134115B}" type="presParOf" srcId="{E186F23A-01ED-498A-83D5-A7E148B70904}" destId="{C5D5C7AB-11A6-4879-90E1-D01EE48C60AC}" srcOrd="3" destOrd="0" presId="urn:microsoft.com/office/officeart/2005/8/layout/matrix3"/>
    <dgm:cxn modelId="{4AA3351F-F1CE-45BC-BDE1-A9165B312584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b="1" baseline="0" dirty="0" smtClean="0">
              <a:solidFill>
                <a:srgbClr val="7030A0"/>
              </a:solidFill>
            </a:rPr>
            <a:t>Types </a:t>
          </a:r>
          <a:endParaRPr lang="en-US" sz="3600" b="1" baseline="0" dirty="0">
            <a:solidFill>
              <a:srgbClr val="7030A0"/>
            </a:solidFill>
          </a:endParaRPr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just" rtl="0"/>
          <a:r>
            <a:rPr lang="en-US" sz="3600" b="0" baseline="0" dirty="0" smtClean="0">
              <a:solidFill>
                <a:schemeClr val="tx1"/>
              </a:solidFill>
            </a:rPr>
            <a:t>Categories</a:t>
          </a:r>
          <a:r>
            <a:rPr lang="en-US" sz="3600" b="0" baseline="0" dirty="0" smtClean="0">
              <a:solidFill>
                <a:srgbClr val="7030A0"/>
              </a:solidFill>
            </a:rPr>
            <a:t> </a:t>
          </a:r>
          <a:endParaRPr lang="en-US" sz="3600" b="0" baseline="0" dirty="0">
            <a:solidFill>
              <a:srgbClr val="7030A0"/>
            </a:solidFill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Mobile Test Industry Standards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35247326-158D-496E-AF04-FB1EA52C4C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BD95F6AF-C22B-4959-A9F0-5C5886735312}" type="parTrans" cxnId="{240E0669-6593-4CF6-8560-74C01E3BF0D8}">
      <dgm:prSet/>
      <dgm:spPr/>
      <dgm:t>
        <a:bodyPr/>
        <a:lstStyle/>
        <a:p>
          <a:endParaRPr lang="en-US"/>
        </a:p>
      </dgm:t>
    </dgm:pt>
    <dgm:pt modelId="{9A514CC4-29FB-417B-9E59-1B67A67000D9}" type="sibTrans" cxnId="{240E0669-6593-4CF6-8560-74C01E3BF0D8}">
      <dgm:prSet/>
      <dgm:spPr/>
      <dgm:t>
        <a:bodyPr/>
        <a:lstStyle/>
        <a:p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  <dgm:t>
        <a:bodyPr/>
        <a:lstStyle/>
        <a:p>
          <a:endParaRPr lang="en-US"/>
        </a:p>
      </dgm:t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  <dgm:t>
        <a:bodyPr/>
        <a:lstStyle/>
        <a:p>
          <a:endParaRPr lang="en-US"/>
        </a:p>
      </dgm:t>
    </dgm:pt>
    <dgm:pt modelId="{168EAC1F-03CE-4798-9B72-CDAE5E22D935}" type="pres">
      <dgm:prSet presAssocID="{E3C017CE-529E-47FE-A21F-64EEC7DF3F6B}" presName="horFlow" presStyleCnt="0"/>
      <dgm:spPr/>
      <dgm:t>
        <a:bodyPr/>
        <a:lstStyle/>
        <a:p>
          <a:endParaRPr lang="en-US"/>
        </a:p>
      </dgm:t>
    </dgm:pt>
    <dgm:pt modelId="{D8FB0E70-CD85-4DE7-99BF-6E3E9453E4F9}" type="pres">
      <dgm:prSet presAssocID="{E3C017CE-529E-47FE-A21F-64EEC7DF3F6B}" presName="bigChev" presStyleLbl="node1" presStyleIdx="1" presStyleCnt="9" custScaleX="762756" custLinFactNeighborX="-42375" custLinFactNeighborY="3560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  <dgm:t>
        <a:bodyPr/>
        <a:lstStyle/>
        <a:p>
          <a:endParaRPr lang="en-US"/>
        </a:p>
      </dgm:t>
    </dgm:pt>
    <dgm:pt modelId="{6C52A559-76D6-4786-B8C9-08539F561882}" type="pres">
      <dgm:prSet presAssocID="{2F5F098E-EF7B-4753-80A5-59E67181F8D1}" presName="horFlow" presStyleCnt="0"/>
      <dgm:spPr/>
      <dgm:t>
        <a:bodyPr/>
        <a:lstStyle/>
        <a:p>
          <a:endParaRPr lang="en-US"/>
        </a:p>
      </dgm:t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  <dgm:t>
        <a:bodyPr/>
        <a:lstStyle/>
        <a:p>
          <a:endParaRPr lang="en-US"/>
        </a:p>
      </dgm:t>
    </dgm:pt>
    <dgm:pt modelId="{ABBE80C7-85A8-4838-AEA3-1B22D4E41D9A}" type="pres">
      <dgm:prSet presAssocID="{7C46D396-9481-4100-972B-32D5664D1577}" presName="horFlow" presStyleCnt="0"/>
      <dgm:spPr/>
      <dgm:t>
        <a:bodyPr/>
        <a:lstStyle/>
        <a:p>
          <a:endParaRPr lang="en-US"/>
        </a:p>
      </dgm:t>
    </dgm:pt>
    <dgm:pt modelId="{2F26AEE6-3117-4C1A-AC1A-F6397C6C4984}" type="pres">
      <dgm:prSet presAssocID="{7C46D396-9481-4100-972B-32D5664D1577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  <dgm:t>
        <a:bodyPr/>
        <a:lstStyle/>
        <a:p>
          <a:endParaRPr lang="en-US"/>
        </a:p>
      </dgm:t>
    </dgm:pt>
    <dgm:pt modelId="{B498117A-6BB6-4298-BBFB-1743405D0B0D}" type="pres">
      <dgm:prSet presAssocID="{E0FCBA0D-A3AE-4111-8793-788CB31F8B0C}" presName="horFlow" presStyleCnt="0"/>
      <dgm:spPr/>
      <dgm:t>
        <a:bodyPr/>
        <a:lstStyle/>
        <a:p>
          <a:endParaRPr lang="en-US"/>
        </a:p>
      </dgm:t>
    </dgm:pt>
    <dgm:pt modelId="{D730A910-0E17-4A87-8D52-69A95553E101}" type="pres">
      <dgm:prSet presAssocID="{E0FCBA0D-A3AE-4111-8793-788CB31F8B0C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  <dgm:t>
        <a:bodyPr/>
        <a:lstStyle/>
        <a:p>
          <a:endParaRPr lang="en-US"/>
        </a:p>
      </dgm:t>
    </dgm:pt>
    <dgm:pt modelId="{D054B7CB-1C63-4E29-8EBE-FDC1E68B8D58}" type="pres">
      <dgm:prSet presAssocID="{D99EBB38-16AE-42B8-BEF8-63A96EEE7374}" presName="horFlow" presStyleCnt="0"/>
      <dgm:spPr/>
      <dgm:t>
        <a:bodyPr/>
        <a:lstStyle/>
        <a:p>
          <a:endParaRPr lang="en-US"/>
        </a:p>
      </dgm:t>
    </dgm:pt>
    <dgm:pt modelId="{B000E91A-BA77-4CB9-A05D-1DC41E0F2DA9}" type="pres">
      <dgm:prSet presAssocID="{D99EBB38-16AE-42B8-BEF8-63A96EEE7374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  <dgm:t>
        <a:bodyPr/>
        <a:lstStyle/>
        <a:p>
          <a:endParaRPr lang="en-US"/>
        </a:p>
      </dgm:t>
    </dgm:pt>
    <dgm:pt modelId="{64AF5CF7-9E66-4750-B73E-72779635E8D8}" type="pres">
      <dgm:prSet presAssocID="{90D5E524-F3E6-4D86-B8F9-90C68E81FCB0}" presName="horFlow" presStyleCnt="0"/>
      <dgm:spPr/>
      <dgm:t>
        <a:bodyPr/>
        <a:lstStyle/>
        <a:p>
          <a:endParaRPr lang="en-US"/>
        </a:p>
      </dgm:t>
    </dgm:pt>
    <dgm:pt modelId="{609AEEF3-B635-4B0E-A533-D37204F98B6A}" type="pres">
      <dgm:prSet presAssocID="{90D5E524-F3E6-4D86-B8F9-90C68E81FCB0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  <dgm:t>
        <a:bodyPr/>
        <a:lstStyle/>
        <a:p>
          <a:endParaRPr lang="en-US"/>
        </a:p>
      </dgm:t>
    </dgm:pt>
    <dgm:pt modelId="{E772EBCE-C0BD-4AD8-8F76-BE587163485F}" type="pres">
      <dgm:prSet presAssocID="{BC36815E-5816-4433-9585-764EDE5A3D60}" presName="horFlow" presStyleCnt="0"/>
      <dgm:spPr/>
      <dgm:t>
        <a:bodyPr/>
        <a:lstStyle/>
        <a:p>
          <a:endParaRPr lang="en-US"/>
        </a:p>
      </dgm:t>
    </dgm:pt>
    <dgm:pt modelId="{F538668E-342E-4C87-B69D-3DBDB4540036}" type="pres">
      <dgm:prSet presAssocID="{BC36815E-5816-4433-9585-764EDE5A3D6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B9E30580-5A1B-4C1C-84E4-16B397BFDFB6}" type="pres">
      <dgm:prSet presAssocID="{BC36815E-5816-4433-9585-764EDE5A3D60}" presName="vSp" presStyleCnt="0"/>
      <dgm:spPr/>
      <dgm:t>
        <a:bodyPr/>
        <a:lstStyle/>
        <a:p>
          <a:endParaRPr lang="en-US"/>
        </a:p>
      </dgm:t>
    </dgm:pt>
    <dgm:pt modelId="{75EBCEEF-A136-4407-9856-BF1A3E5C63F3}" type="pres">
      <dgm:prSet presAssocID="{35247326-158D-496E-AF04-FB1EA52C4C6A}" presName="horFlow" presStyleCnt="0"/>
      <dgm:spPr/>
      <dgm:t>
        <a:bodyPr/>
        <a:lstStyle/>
        <a:p>
          <a:endParaRPr lang="en-US"/>
        </a:p>
      </dgm:t>
    </dgm:pt>
    <dgm:pt modelId="{08C723C1-EAC5-463F-8898-45E3313CE1E1}" type="pres">
      <dgm:prSet presAssocID="{35247326-158D-496E-AF04-FB1EA52C4C6A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4DC68384-A7FB-42F8-9651-DBE96207F790}" type="presOf" srcId="{E0FCBA0D-A3AE-4111-8793-788CB31F8B0C}" destId="{D730A910-0E17-4A87-8D52-69A95553E101}" srcOrd="0" destOrd="0" presId="urn:microsoft.com/office/officeart/2005/8/layout/lProcess3"/>
    <dgm:cxn modelId="{37BB92F7-319F-4737-9557-F0AA3B510557}" srcId="{11A8B293-EBC7-4D1E-9BA6-54F00BCB17DD}" destId="{7C46D396-9481-4100-972B-32D5664D1577}" srcOrd="3" destOrd="0" parTransId="{C90341FE-5C89-43F6-9A9D-895D0616A22A}" sibTransId="{116AB8CD-DA36-4616-BD48-79D6DF095DE5}"/>
    <dgm:cxn modelId="{240E0669-6593-4CF6-8560-74C01E3BF0D8}" srcId="{11A8B293-EBC7-4D1E-9BA6-54F00BCB17DD}" destId="{35247326-158D-496E-AF04-FB1EA52C4C6A}" srcOrd="8" destOrd="0" parTransId="{BD95F6AF-C22B-4959-A9F0-5C5886735312}" sibTransId="{9A514CC4-29FB-417B-9E59-1B67A67000D9}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359EC983-166C-454A-8817-F31F00483FEE}" type="presOf" srcId="{7E407E04-E628-4236-8988-4B04DFEB7002}" destId="{A732CCC7-7E8F-4676-9F9C-63FC6C3495A7}" srcOrd="0" destOrd="0" presId="urn:microsoft.com/office/officeart/2005/8/layout/lProcess3"/>
    <dgm:cxn modelId="{2817E217-CBFD-4937-B80C-162B612DE252}" type="presOf" srcId="{11A8B293-EBC7-4D1E-9BA6-54F00BCB17DD}" destId="{02960016-3D9F-46BB-9999-EC514157500F}" srcOrd="0" destOrd="0" presId="urn:microsoft.com/office/officeart/2005/8/layout/lProcess3"/>
    <dgm:cxn modelId="{27E225CB-71D7-4A34-9068-84C556E4943E}" srcId="{11A8B293-EBC7-4D1E-9BA6-54F00BCB17DD}" destId="{90D5E524-F3E6-4D86-B8F9-90C68E81FCB0}" srcOrd="6" destOrd="0" parTransId="{2305C1FE-74D5-42E3-9402-AAEE2D41E3CB}" sibTransId="{3409E0D5-0FAB-4511-9A68-F65441AA5A54}"/>
    <dgm:cxn modelId="{87535DE8-171C-46CA-AFA5-F4841D26EF27}" type="presOf" srcId="{35247326-158D-496E-AF04-FB1EA52C4C6A}" destId="{08C723C1-EAC5-463F-8898-45E3313CE1E1}" srcOrd="0" destOrd="0" presId="urn:microsoft.com/office/officeart/2005/8/layout/lProcess3"/>
    <dgm:cxn modelId="{5068A561-6412-4742-93D5-BD9178C7E57E}" srcId="{11A8B293-EBC7-4D1E-9BA6-54F00BCB17DD}" destId="{E0FCBA0D-A3AE-4111-8793-788CB31F8B0C}" srcOrd="4" destOrd="0" parTransId="{40486A23-78A9-4399-9CC9-9FF54845F4DA}" sibTransId="{5207BC09-ABB5-489A-B7C3-1F01478CB48A}"/>
    <dgm:cxn modelId="{04A90F05-B671-48A3-9D60-D3560C1DC3F0}" type="presOf" srcId="{D99EBB38-16AE-42B8-BEF8-63A96EEE7374}" destId="{B000E91A-BA77-4CB9-A05D-1DC41E0F2DA9}" srcOrd="0" destOrd="0" presId="urn:microsoft.com/office/officeart/2005/8/layout/lProcess3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8C550E33-F1F0-491B-82C4-A8391B6C5306}" type="presOf" srcId="{BC36815E-5816-4433-9585-764EDE5A3D60}" destId="{F538668E-342E-4C87-B69D-3DBDB4540036}" srcOrd="0" destOrd="0" presId="urn:microsoft.com/office/officeart/2005/8/layout/lProcess3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72DFBEF5-E7B2-4399-9C54-A2711B840B22}" type="presOf" srcId="{90D5E524-F3E6-4D86-B8F9-90C68E81FCB0}" destId="{609AEEF3-B635-4B0E-A533-D37204F98B6A}" srcOrd="0" destOrd="0" presId="urn:microsoft.com/office/officeart/2005/8/layout/lProcess3"/>
    <dgm:cxn modelId="{503339FF-4291-4AC8-B977-1F78797A0934}" srcId="{11A8B293-EBC7-4D1E-9BA6-54F00BCB17DD}" destId="{BC36815E-5816-4433-9585-764EDE5A3D60}" srcOrd="7" destOrd="0" parTransId="{A7C4D95B-C16C-414D-B06C-1A427F449D22}" sibTransId="{F3C8B9E4-892A-4349-9377-6C2E9F18F40C}"/>
    <dgm:cxn modelId="{DF80206F-D531-4A76-9A31-D3976034396D}" srcId="{11A8B293-EBC7-4D1E-9BA6-54F00BCB17DD}" destId="{D99EBB38-16AE-42B8-BEF8-63A96EEE7374}" srcOrd="5" destOrd="0" parTransId="{9F113485-E6EF-4028-A4EE-C58134A5127F}" sibTransId="{FC9D01A5-01C9-45C5-8C84-BAF7F7ABDACC}"/>
    <dgm:cxn modelId="{9E743B22-C682-45DC-B259-DF927F2E490F}" type="presOf" srcId="{7C46D396-9481-4100-972B-32D5664D1577}" destId="{2F26AEE6-3117-4C1A-AC1A-F6397C6C4984}" srcOrd="0" destOrd="0" presId="urn:microsoft.com/office/officeart/2005/8/layout/lProcess3"/>
    <dgm:cxn modelId="{18014E57-4E42-4354-8F6D-A5EF508A8774}" type="presOf" srcId="{2F5F098E-EF7B-4753-80A5-59E67181F8D1}" destId="{3D2822C3-EC46-4092-AF3B-D3B6ACE7E688}" srcOrd="0" destOrd="0" presId="urn:microsoft.com/office/officeart/2005/8/layout/lProcess3"/>
    <dgm:cxn modelId="{3F91EC82-43EB-4E23-AA2C-8D67B56BA05A}" type="presOf" srcId="{E3C017CE-529E-47FE-A21F-64EEC7DF3F6B}" destId="{D8FB0E70-CD85-4DE7-99BF-6E3E9453E4F9}" srcOrd="0" destOrd="0" presId="urn:microsoft.com/office/officeart/2005/8/layout/lProcess3"/>
    <dgm:cxn modelId="{D8C86A96-5DC6-46E2-98C5-63075C3261D8}" type="presParOf" srcId="{02960016-3D9F-46BB-9999-EC514157500F}" destId="{C9CB3D63-9FCD-46E1-B496-240C4A77F2A1}" srcOrd="0" destOrd="0" presId="urn:microsoft.com/office/officeart/2005/8/layout/lProcess3"/>
    <dgm:cxn modelId="{B085F765-1860-492F-B8B7-DD096533DBF1}" type="presParOf" srcId="{C9CB3D63-9FCD-46E1-B496-240C4A77F2A1}" destId="{A732CCC7-7E8F-4676-9F9C-63FC6C3495A7}" srcOrd="0" destOrd="0" presId="urn:microsoft.com/office/officeart/2005/8/layout/lProcess3"/>
    <dgm:cxn modelId="{D76D98A6-AE80-4B82-A2BB-13E6BB5429C1}" type="presParOf" srcId="{02960016-3D9F-46BB-9999-EC514157500F}" destId="{B35ADF51-9A9E-4DED-A4ED-620B71E52E12}" srcOrd="1" destOrd="0" presId="urn:microsoft.com/office/officeart/2005/8/layout/lProcess3"/>
    <dgm:cxn modelId="{14561DE0-5442-4A82-9AFD-5751674C1B51}" type="presParOf" srcId="{02960016-3D9F-46BB-9999-EC514157500F}" destId="{168EAC1F-03CE-4798-9B72-CDAE5E22D935}" srcOrd="2" destOrd="0" presId="urn:microsoft.com/office/officeart/2005/8/layout/lProcess3"/>
    <dgm:cxn modelId="{2F564D53-27D6-48CB-8246-83536BDC9842}" type="presParOf" srcId="{168EAC1F-03CE-4798-9B72-CDAE5E22D935}" destId="{D8FB0E70-CD85-4DE7-99BF-6E3E9453E4F9}" srcOrd="0" destOrd="0" presId="urn:microsoft.com/office/officeart/2005/8/layout/lProcess3"/>
    <dgm:cxn modelId="{B7D19C95-F0A2-4B56-9963-84AD89996F8E}" type="presParOf" srcId="{02960016-3D9F-46BB-9999-EC514157500F}" destId="{DD311FD1-962D-4937-B172-301C2BB6AB5B}" srcOrd="3" destOrd="0" presId="urn:microsoft.com/office/officeart/2005/8/layout/lProcess3"/>
    <dgm:cxn modelId="{19AE5AE5-6898-43C6-AC8C-527020414AEF}" type="presParOf" srcId="{02960016-3D9F-46BB-9999-EC514157500F}" destId="{6C52A559-76D6-4786-B8C9-08539F561882}" srcOrd="4" destOrd="0" presId="urn:microsoft.com/office/officeart/2005/8/layout/lProcess3"/>
    <dgm:cxn modelId="{AB929B13-3F34-463B-83B6-2B29145E65A1}" type="presParOf" srcId="{6C52A559-76D6-4786-B8C9-08539F561882}" destId="{3D2822C3-EC46-4092-AF3B-D3B6ACE7E688}" srcOrd="0" destOrd="0" presId="urn:microsoft.com/office/officeart/2005/8/layout/lProcess3"/>
    <dgm:cxn modelId="{5DE444A3-5495-4560-B935-977636DE8A46}" type="presParOf" srcId="{02960016-3D9F-46BB-9999-EC514157500F}" destId="{50550F92-FC23-4769-8784-4F455C5ADC8C}" srcOrd="5" destOrd="0" presId="urn:microsoft.com/office/officeart/2005/8/layout/lProcess3"/>
    <dgm:cxn modelId="{41E35A70-5FDF-4D4C-B78B-D4C4AAD4CF59}" type="presParOf" srcId="{02960016-3D9F-46BB-9999-EC514157500F}" destId="{ABBE80C7-85A8-4838-AEA3-1B22D4E41D9A}" srcOrd="6" destOrd="0" presId="urn:microsoft.com/office/officeart/2005/8/layout/lProcess3"/>
    <dgm:cxn modelId="{DB9AC4AF-2C49-4F34-9E01-0A0F1C990783}" type="presParOf" srcId="{ABBE80C7-85A8-4838-AEA3-1B22D4E41D9A}" destId="{2F26AEE6-3117-4C1A-AC1A-F6397C6C4984}" srcOrd="0" destOrd="0" presId="urn:microsoft.com/office/officeart/2005/8/layout/lProcess3"/>
    <dgm:cxn modelId="{5CA3320D-4AB1-45C3-A608-493CAEC04D6B}" type="presParOf" srcId="{02960016-3D9F-46BB-9999-EC514157500F}" destId="{ABEC54FE-7023-4629-975F-12AF40F92202}" srcOrd="7" destOrd="0" presId="urn:microsoft.com/office/officeart/2005/8/layout/lProcess3"/>
    <dgm:cxn modelId="{4F0219DA-053C-4795-9790-A55BE0ACC281}" type="presParOf" srcId="{02960016-3D9F-46BB-9999-EC514157500F}" destId="{B498117A-6BB6-4298-BBFB-1743405D0B0D}" srcOrd="8" destOrd="0" presId="urn:microsoft.com/office/officeart/2005/8/layout/lProcess3"/>
    <dgm:cxn modelId="{A0AABBFD-969F-4E71-A84C-8D9E79E7E9C9}" type="presParOf" srcId="{B498117A-6BB6-4298-BBFB-1743405D0B0D}" destId="{D730A910-0E17-4A87-8D52-69A95553E101}" srcOrd="0" destOrd="0" presId="urn:microsoft.com/office/officeart/2005/8/layout/lProcess3"/>
    <dgm:cxn modelId="{9C985200-3E14-45FE-AF1B-0312422EE6B6}" type="presParOf" srcId="{02960016-3D9F-46BB-9999-EC514157500F}" destId="{0EE84806-B2D0-4832-9E88-C0EFC353B88F}" srcOrd="9" destOrd="0" presId="urn:microsoft.com/office/officeart/2005/8/layout/lProcess3"/>
    <dgm:cxn modelId="{01EDE367-86DD-4781-A7A0-D8C9146942B0}" type="presParOf" srcId="{02960016-3D9F-46BB-9999-EC514157500F}" destId="{D054B7CB-1C63-4E29-8EBE-FDC1E68B8D58}" srcOrd="10" destOrd="0" presId="urn:microsoft.com/office/officeart/2005/8/layout/lProcess3"/>
    <dgm:cxn modelId="{C93FC351-E236-454C-BB8C-0FF8E0CE8EA1}" type="presParOf" srcId="{D054B7CB-1C63-4E29-8EBE-FDC1E68B8D58}" destId="{B000E91A-BA77-4CB9-A05D-1DC41E0F2DA9}" srcOrd="0" destOrd="0" presId="urn:microsoft.com/office/officeart/2005/8/layout/lProcess3"/>
    <dgm:cxn modelId="{845BFB85-11AD-42AC-B791-588193EF71A6}" type="presParOf" srcId="{02960016-3D9F-46BB-9999-EC514157500F}" destId="{EA3EF4EA-9B74-4F71-973D-44E70086B63C}" srcOrd="11" destOrd="0" presId="urn:microsoft.com/office/officeart/2005/8/layout/lProcess3"/>
    <dgm:cxn modelId="{EFB88A87-6667-47EF-B7A7-C8E2B98DF0E1}" type="presParOf" srcId="{02960016-3D9F-46BB-9999-EC514157500F}" destId="{64AF5CF7-9E66-4750-B73E-72779635E8D8}" srcOrd="12" destOrd="0" presId="urn:microsoft.com/office/officeart/2005/8/layout/lProcess3"/>
    <dgm:cxn modelId="{381215C6-76A2-4F14-84BF-2ED8D6B18A35}" type="presParOf" srcId="{64AF5CF7-9E66-4750-B73E-72779635E8D8}" destId="{609AEEF3-B635-4B0E-A533-D37204F98B6A}" srcOrd="0" destOrd="0" presId="urn:microsoft.com/office/officeart/2005/8/layout/lProcess3"/>
    <dgm:cxn modelId="{600E86F1-A348-48C3-A11E-7EE8903C8DEB}" type="presParOf" srcId="{02960016-3D9F-46BB-9999-EC514157500F}" destId="{5C8BD36C-F83E-4195-BCA3-E6CF6E918218}" srcOrd="13" destOrd="0" presId="urn:microsoft.com/office/officeart/2005/8/layout/lProcess3"/>
    <dgm:cxn modelId="{2BB32441-5D7B-401D-8905-717D84CD943C}" type="presParOf" srcId="{02960016-3D9F-46BB-9999-EC514157500F}" destId="{E772EBCE-C0BD-4AD8-8F76-BE587163485F}" srcOrd="14" destOrd="0" presId="urn:microsoft.com/office/officeart/2005/8/layout/lProcess3"/>
    <dgm:cxn modelId="{2E83E676-DCDD-453C-ACA7-BCD7DA893118}" type="presParOf" srcId="{E772EBCE-C0BD-4AD8-8F76-BE587163485F}" destId="{F538668E-342E-4C87-B69D-3DBDB4540036}" srcOrd="0" destOrd="0" presId="urn:microsoft.com/office/officeart/2005/8/layout/lProcess3"/>
    <dgm:cxn modelId="{39E171C0-4783-4E72-84E7-69DEE4974E13}" type="presParOf" srcId="{02960016-3D9F-46BB-9999-EC514157500F}" destId="{B9E30580-5A1B-4C1C-84E4-16B397BFDFB6}" srcOrd="15" destOrd="0" presId="urn:microsoft.com/office/officeart/2005/8/layout/lProcess3"/>
    <dgm:cxn modelId="{0A2E2EB5-5005-458B-A15D-DC1A3C3463DD}" type="presParOf" srcId="{02960016-3D9F-46BB-9999-EC514157500F}" destId="{75EBCEEF-A136-4407-9856-BF1A3E5C63F3}" srcOrd="16" destOrd="0" presId="urn:microsoft.com/office/officeart/2005/8/layout/lProcess3"/>
    <dgm:cxn modelId="{E4401544-6B3C-4ADA-9A64-13AF5F70E01D}" type="presParOf" srcId="{75EBCEEF-A136-4407-9856-BF1A3E5C63F3}" destId="{08C723C1-EAC5-463F-8898-45E3313CE1E1}" srcOrd="0" destOrd="0" presId="urn:microsoft.com/office/officeart/2005/8/layout/lProcess3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D92896-22BD-455E-B7A8-30DD4C478C9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b="0" i="0" dirty="0" smtClean="0"/>
            <a:t>Native</a:t>
          </a:r>
          <a:endParaRPr lang="en-US" sz="4800" b="0" i="0" dirty="0"/>
        </a:p>
      </dgm:t>
    </dgm:pt>
    <dgm:pt modelId="{9219812F-E236-471F-BF20-4289337FEB2C}" type="parTrans" cxnId="{06183637-1726-4004-9910-3185F399339C}">
      <dgm:prSet/>
      <dgm:spPr/>
      <dgm:t>
        <a:bodyPr/>
        <a:lstStyle/>
        <a:p>
          <a:endParaRPr lang="en-US"/>
        </a:p>
      </dgm:t>
    </dgm:pt>
    <dgm:pt modelId="{429BF573-A66F-4829-AD12-7291002B1868}" type="sibTrans" cxnId="{06183637-1726-4004-9910-3185F399339C}">
      <dgm:prSet/>
      <dgm:spPr/>
      <dgm:t>
        <a:bodyPr/>
        <a:lstStyle/>
        <a:p>
          <a:endParaRPr lang="en-US"/>
        </a:p>
      </dgm:t>
    </dgm:pt>
    <dgm:pt modelId="{B0F8CAB0-0E84-49CA-87FC-7F8AD03146A0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b="0" i="0" dirty="0" smtClean="0"/>
            <a:t>Web</a:t>
          </a:r>
          <a:endParaRPr lang="en-US" sz="4800" b="0" i="0" dirty="0"/>
        </a:p>
      </dgm:t>
    </dgm:pt>
    <dgm:pt modelId="{C36F94BC-14AC-4C35-8378-2F257024BDF6}" type="parTrans" cxnId="{BF1F8BB2-20AE-484D-9A86-75DDFD44F79F}">
      <dgm:prSet/>
      <dgm:spPr/>
      <dgm:t>
        <a:bodyPr/>
        <a:lstStyle/>
        <a:p>
          <a:endParaRPr lang="en-US"/>
        </a:p>
      </dgm:t>
    </dgm:pt>
    <dgm:pt modelId="{561086DA-C505-48FE-87E7-587DB9A7C9F8}" type="sibTrans" cxnId="{BF1F8BB2-20AE-484D-9A86-75DDFD44F79F}">
      <dgm:prSet/>
      <dgm:spPr/>
      <dgm:t>
        <a:bodyPr/>
        <a:lstStyle/>
        <a:p>
          <a:endParaRPr lang="en-US"/>
        </a:p>
      </dgm:t>
    </dgm:pt>
    <dgm:pt modelId="{1CD231BE-082B-49AD-AD85-D555B13EA875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b="0" i="0" dirty="0" smtClean="0"/>
            <a:t>Hybrid</a:t>
          </a:r>
          <a:endParaRPr lang="en-US" sz="4800" b="0" i="0" dirty="0"/>
        </a:p>
      </dgm:t>
    </dgm:pt>
    <dgm:pt modelId="{3A4AC295-958E-4C06-BA05-7C042F079919}" type="parTrans" cxnId="{D4BA1A36-7D07-40BC-A820-F100A25070A3}">
      <dgm:prSet/>
      <dgm:spPr/>
      <dgm:t>
        <a:bodyPr/>
        <a:lstStyle/>
        <a:p>
          <a:endParaRPr lang="en-US"/>
        </a:p>
      </dgm:t>
    </dgm:pt>
    <dgm:pt modelId="{EBDE21DF-B6A1-4276-B662-2E954CF520AB}" type="sibTrans" cxnId="{D4BA1A36-7D07-40BC-A820-F100A25070A3}">
      <dgm:prSet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4F6B0-1978-4BBF-A998-2C2BF2851B8F}" type="pres">
      <dgm:prSet presAssocID="{D2D92896-22BD-455E-B7A8-30DD4C478C9E}" presName="comp" presStyleCnt="0"/>
      <dgm:spPr/>
    </dgm:pt>
    <dgm:pt modelId="{59242074-7478-4750-A55A-22CDC4FE3AB8}" type="pres">
      <dgm:prSet presAssocID="{D2D92896-22BD-455E-B7A8-30DD4C478C9E}" presName="box" presStyleLbl="node1" presStyleIdx="0" presStyleCnt="3"/>
      <dgm:spPr/>
      <dgm:t>
        <a:bodyPr/>
        <a:lstStyle/>
        <a:p>
          <a:endParaRPr lang="en-US"/>
        </a:p>
      </dgm:t>
    </dgm:pt>
    <dgm:pt modelId="{681B9DF6-3D3A-48C4-B5AB-BB6DC96E3B84}" type="pres">
      <dgm:prSet presAssocID="{D2D92896-22BD-455E-B7A8-30DD4C478C9E}" presName="img" presStyleLbl="fgImgPlac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BC9CE9-93D2-4F94-8757-1157799791CD}" type="pres">
      <dgm:prSet presAssocID="{D2D92896-22BD-455E-B7A8-30DD4C478C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75F5D-0C87-43D4-B344-74D895F9F723}" type="pres">
      <dgm:prSet presAssocID="{429BF573-A66F-4829-AD12-7291002B1868}" presName="spacer" presStyleCnt="0"/>
      <dgm:spPr/>
    </dgm:pt>
    <dgm:pt modelId="{3EBAF738-7FD8-4FFE-B49F-F1D2A3984DEB}" type="pres">
      <dgm:prSet presAssocID="{B0F8CAB0-0E84-49CA-87FC-7F8AD03146A0}" presName="comp" presStyleCnt="0"/>
      <dgm:spPr/>
    </dgm:pt>
    <dgm:pt modelId="{8748FFFF-03A6-4CFB-BEA2-D20EEAAF9DDA}" type="pres">
      <dgm:prSet presAssocID="{B0F8CAB0-0E84-49CA-87FC-7F8AD03146A0}" presName="box" presStyleLbl="node1" presStyleIdx="1" presStyleCnt="3" custLinFactNeighborY="157"/>
      <dgm:spPr/>
      <dgm:t>
        <a:bodyPr/>
        <a:lstStyle/>
        <a:p>
          <a:endParaRPr lang="en-US"/>
        </a:p>
      </dgm:t>
    </dgm:pt>
    <dgm:pt modelId="{35B354A7-C1C4-4D7B-82B7-90DC54CFB026}" type="pres">
      <dgm:prSet presAssocID="{B0F8CAB0-0E84-49CA-87FC-7F8AD03146A0}" presName="img" presStyleLbl="fgImgPlace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163475-D876-448D-BDDA-15098F383B08}" type="pres">
      <dgm:prSet presAssocID="{B0F8CAB0-0E84-49CA-87FC-7F8AD03146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BE47B-8BDF-4433-AF7D-CC5E7492034E}" type="pres">
      <dgm:prSet presAssocID="{561086DA-C505-48FE-87E7-587DB9A7C9F8}" presName="spacer" presStyleCnt="0"/>
      <dgm:spPr/>
    </dgm:pt>
    <dgm:pt modelId="{9B5EA2B0-D225-4ADD-8A44-4AC86DC094A1}" type="pres">
      <dgm:prSet presAssocID="{1CD231BE-082B-49AD-AD85-D555B13EA875}" presName="comp" presStyleCnt="0"/>
      <dgm:spPr/>
    </dgm:pt>
    <dgm:pt modelId="{F7B0AD12-C50D-4D12-B938-A1B916F2A066}" type="pres">
      <dgm:prSet presAssocID="{1CD231BE-082B-49AD-AD85-D555B13EA875}" presName="box" presStyleLbl="node1" presStyleIdx="2" presStyleCnt="3"/>
      <dgm:spPr/>
      <dgm:t>
        <a:bodyPr/>
        <a:lstStyle/>
        <a:p>
          <a:endParaRPr lang="en-US"/>
        </a:p>
      </dgm:t>
    </dgm:pt>
    <dgm:pt modelId="{0AF1557D-EE94-4729-B0C4-B45C9034F28C}" type="pres">
      <dgm:prSet presAssocID="{1CD231BE-082B-49AD-AD85-D555B13EA875}" presName="img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CAD982-8A20-416E-B803-8BFB244B636B}" type="pres">
      <dgm:prSet presAssocID="{1CD231BE-082B-49AD-AD85-D555B13EA8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5F45C-34EE-4D8F-AA62-108E0E454463}" type="presOf" srcId="{1CD231BE-082B-49AD-AD85-D555B13EA875}" destId="{F7B0AD12-C50D-4D12-B938-A1B916F2A066}" srcOrd="0" destOrd="0" presId="urn:microsoft.com/office/officeart/2005/8/layout/vList4"/>
    <dgm:cxn modelId="{D2933F59-D359-4200-9FF2-45B8B3EA7774}" type="presOf" srcId="{D2D92896-22BD-455E-B7A8-30DD4C478C9E}" destId="{0DBC9CE9-93D2-4F94-8757-1157799791CD}" srcOrd="1" destOrd="0" presId="urn:microsoft.com/office/officeart/2005/8/layout/vList4"/>
    <dgm:cxn modelId="{BF1F8BB2-20AE-484D-9A86-75DDFD44F79F}" srcId="{453BD31A-459C-4F29-B9BE-997E9AB2C1A6}" destId="{B0F8CAB0-0E84-49CA-87FC-7F8AD03146A0}" srcOrd="1" destOrd="0" parTransId="{C36F94BC-14AC-4C35-8378-2F257024BDF6}" sibTransId="{561086DA-C505-48FE-87E7-587DB9A7C9F8}"/>
    <dgm:cxn modelId="{D4BA1A36-7D07-40BC-A820-F100A25070A3}" srcId="{453BD31A-459C-4F29-B9BE-997E9AB2C1A6}" destId="{1CD231BE-082B-49AD-AD85-D555B13EA875}" srcOrd="2" destOrd="0" parTransId="{3A4AC295-958E-4C06-BA05-7C042F079919}" sibTransId="{EBDE21DF-B6A1-4276-B662-2E954CF520AB}"/>
    <dgm:cxn modelId="{2B42DA3D-41FB-40EB-B033-D688A7A35997}" type="presOf" srcId="{D2D92896-22BD-455E-B7A8-30DD4C478C9E}" destId="{59242074-7478-4750-A55A-22CDC4FE3AB8}" srcOrd="0" destOrd="0" presId="urn:microsoft.com/office/officeart/2005/8/layout/vList4"/>
    <dgm:cxn modelId="{96A74220-772C-4B92-92DC-24257C007D61}" type="presOf" srcId="{B0F8CAB0-0E84-49CA-87FC-7F8AD03146A0}" destId="{8748FFFF-03A6-4CFB-BEA2-D20EEAAF9DDA}" srcOrd="0" destOrd="0" presId="urn:microsoft.com/office/officeart/2005/8/layout/vList4"/>
    <dgm:cxn modelId="{D6E440C7-1DC8-456B-9996-67D17465F74B}" type="presOf" srcId="{1CD231BE-082B-49AD-AD85-D555B13EA875}" destId="{8FCAD982-8A20-416E-B803-8BFB244B636B}" srcOrd="1" destOrd="0" presId="urn:microsoft.com/office/officeart/2005/8/layout/vList4"/>
    <dgm:cxn modelId="{40D76D36-894D-4CBD-8468-BA1334D7981A}" type="presOf" srcId="{453BD31A-459C-4F29-B9BE-997E9AB2C1A6}" destId="{20814360-6167-464A-A62C-0FE4268AD9FA}" srcOrd="0" destOrd="0" presId="urn:microsoft.com/office/officeart/2005/8/layout/vList4"/>
    <dgm:cxn modelId="{57942939-30A0-4474-88D6-AF09D80EAD22}" type="presOf" srcId="{B0F8CAB0-0E84-49CA-87FC-7F8AD03146A0}" destId="{B9163475-D876-448D-BDDA-15098F383B08}" srcOrd="1" destOrd="0" presId="urn:microsoft.com/office/officeart/2005/8/layout/vList4"/>
    <dgm:cxn modelId="{06183637-1726-4004-9910-3185F399339C}" srcId="{453BD31A-459C-4F29-B9BE-997E9AB2C1A6}" destId="{D2D92896-22BD-455E-B7A8-30DD4C478C9E}" srcOrd="0" destOrd="0" parTransId="{9219812F-E236-471F-BF20-4289337FEB2C}" sibTransId="{429BF573-A66F-4829-AD12-7291002B1868}"/>
    <dgm:cxn modelId="{2FB5D54E-6DBA-4ECD-8051-33949C54E0C0}" type="presParOf" srcId="{20814360-6167-464A-A62C-0FE4268AD9FA}" destId="{0E24F6B0-1978-4BBF-A998-2C2BF2851B8F}" srcOrd="0" destOrd="0" presId="urn:microsoft.com/office/officeart/2005/8/layout/vList4"/>
    <dgm:cxn modelId="{1C763851-A126-405B-8C09-096A5D0E185B}" type="presParOf" srcId="{0E24F6B0-1978-4BBF-A998-2C2BF2851B8F}" destId="{59242074-7478-4750-A55A-22CDC4FE3AB8}" srcOrd="0" destOrd="0" presId="urn:microsoft.com/office/officeart/2005/8/layout/vList4"/>
    <dgm:cxn modelId="{FB4D60EF-93D6-44CC-B2F7-45441DAB76CE}" type="presParOf" srcId="{0E24F6B0-1978-4BBF-A998-2C2BF2851B8F}" destId="{681B9DF6-3D3A-48C4-B5AB-BB6DC96E3B84}" srcOrd="1" destOrd="0" presId="urn:microsoft.com/office/officeart/2005/8/layout/vList4"/>
    <dgm:cxn modelId="{E26BB5ED-21B3-4C87-9B3F-AB7ACACC2ED0}" type="presParOf" srcId="{0E24F6B0-1978-4BBF-A998-2C2BF2851B8F}" destId="{0DBC9CE9-93D2-4F94-8757-1157799791CD}" srcOrd="2" destOrd="0" presId="urn:microsoft.com/office/officeart/2005/8/layout/vList4"/>
    <dgm:cxn modelId="{08E51431-85D6-4B55-A053-AF4B807E2AE4}" type="presParOf" srcId="{20814360-6167-464A-A62C-0FE4268AD9FA}" destId="{08575F5D-0C87-43D4-B344-74D895F9F723}" srcOrd="1" destOrd="0" presId="urn:microsoft.com/office/officeart/2005/8/layout/vList4"/>
    <dgm:cxn modelId="{82C655CA-07E7-4FAC-8323-53DB5323C3D2}" type="presParOf" srcId="{20814360-6167-464A-A62C-0FE4268AD9FA}" destId="{3EBAF738-7FD8-4FFE-B49F-F1D2A3984DEB}" srcOrd="2" destOrd="0" presId="urn:microsoft.com/office/officeart/2005/8/layout/vList4"/>
    <dgm:cxn modelId="{5C252B1E-4731-411D-A2EC-40CC0AE5A640}" type="presParOf" srcId="{3EBAF738-7FD8-4FFE-B49F-F1D2A3984DEB}" destId="{8748FFFF-03A6-4CFB-BEA2-D20EEAAF9DDA}" srcOrd="0" destOrd="0" presId="urn:microsoft.com/office/officeart/2005/8/layout/vList4"/>
    <dgm:cxn modelId="{39983956-DB3A-41E3-BC62-A1F2CC4A9382}" type="presParOf" srcId="{3EBAF738-7FD8-4FFE-B49F-F1D2A3984DEB}" destId="{35B354A7-C1C4-4D7B-82B7-90DC54CFB026}" srcOrd="1" destOrd="0" presId="urn:microsoft.com/office/officeart/2005/8/layout/vList4"/>
    <dgm:cxn modelId="{C652BFD9-67D5-4C68-8462-09EEBCAA0C79}" type="presParOf" srcId="{3EBAF738-7FD8-4FFE-B49F-F1D2A3984DEB}" destId="{B9163475-D876-448D-BDDA-15098F383B08}" srcOrd="2" destOrd="0" presId="urn:microsoft.com/office/officeart/2005/8/layout/vList4"/>
    <dgm:cxn modelId="{D2280F35-D4BF-41EF-8A72-5F6A7C865218}" type="presParOf" srcId="{20814360-6167-464A-A62C-0FE4268AD9FA}" destId="{DB2BE47B-8BDF-4433-AF7D-CC5E7492034E}" srcOrd="3" destOrd="0" presId="urn:microsoft.com/office/officeart/2005/8/layout/vList4"/>
    <dgm:cxn modelId="{91BBBE00-1B36-498B-A4F5-585001098983}" type="presParOf" srcId="{20814360-6167-464A-A62C-0FE4268AD9FA}" destId="{9B5EA2B0-D225-4ADD-8A44-4AC86DC094A1}" srcOrd="4" destOrd="0" presId="urn:microsoft.com/office/officeart/2005/8/layout/vList4"/>
    <dgm:cxn modelId="{78310ABB-AC58-48F7-9A1E-5DEFE7A29C62}" type="presParOf" srcId="{9B5EA2B0-D225-4ADD-8A44-4AC86DC094A1}" destId="{F7B0AD12-C50D-4D12-B938-A1B916F2A066}" srcOrd="0" destOrd="0" presId="urn:microsoft.com/office/officeart/2005/8/layout/vList4"/>
    <dgm:cxn modelId="{F2BA0341-1601-4C1E-8226-45B17942857F}" type="presParOf" srcId="{9B5EA2B0-D225-4ADD-8A44-4AC86DC094A1}" destId="{0AF1557D-EE94-4729-B0C4-B45C9034F28C}" srcOrd="1" destOrd="0" presId="urn:microsoft.com/office/officeart/2005/8/layout/vList4"/>
    <dgm:cxn modelId="{A3BBEA70-9260-438F-83E2-A5B0121505ED}" type="presParOf" srcId="{9B5EA2B0-D225-4ADD-8A44-4AC86DC094A1}" destId="{8FCAD982-8A20-416E-B803-8BFB244B63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DBF80B-7124-4F98-976D-A349E379861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0B6879-69AB-483C-B9B8-EBD51B831072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Built specifically to the needs of the various operating systems such as Apple's </a:t>
          </a:r>
          <a:r>
            <a:rPr lang="en-US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 Android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A5B3C-B74D-439B-AB51-4C907EDBD7E8}" type="parTrans" cxnId="{3B79A1DF-7280-459A-82F9-09A47860AACE}">
      <dgm:prSet/>
      <dgm:spPr/>
      <dgm:t>
        <a:bodyPr/>
        <a:lstStyle/>
        <a:p>
          <a:endParaRPr lang="en-US"/>
        </a:p>
      </dgm:t>
    </dgm:pt>
    <dgm:pt modelId="{17EC781D-33C6-49B3-9DC5-ED56AF090811}" type="sibTrans" cxnId="{3B79A1DF-7280-459A-82F9-09A47860AACE}">
      <dgm:prSet/>
      <dgm:spPr/>
      <dgm:t>
        <a:bodyPr/>
        <a:lstStyle/>
        <a:p>
          <a:endParaRPr lang="en-US"/>
        </a:p>
      </dgm:t>
    </dgm:pt>
    <dgm:pt modelId="{AA6F4A71-8281-449B-91BE-0D2D57278F69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Websites built using HTML that are designed specifically for smaller screens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AE928E-DCA0-45F3-9576-C8A6FBAA4E2F}" type="parTrans" cxnId="{D0AA0232-A2B7-4F69-BDB9-7B3642C8397B}">
      <dgm:prSet/>
      <dgm:spPr/>
      <dgm:t>
        <a:bodyPr/>
        <a:lstStyle/>
        <a:p>
          <a:endParaRPr lang="en-US"/>
        </a:p>
      </dgm:t>
    </dgm:pt>
    <dgm:pt modelId="{E09D6386-E913-4AF2-B34F-2574702E66AD}" type="sibTrans" cxnId="{D0AA0232-A2B7-4F69-BDB9-7B3642C8397B}">
      <dgm:prSet/>
      <dgm:spPr/>
      <dgm:t>
        <a:bodyPr/>
        <a:lstStyle/>
        <a:p>
          <a:endParaRPr lang="en-US"/>
        </a:p>
      </dgm:t>
    </dgm:pt>
    <dgm:pt modelId="{535AFA45-693F-4141-B82B-01B9CB439EB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Native app shell with feeds from the website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EB3FC-73DA-47D8-BCBB-D15A0DED392E}" type="parTrans" cxnId="{0F68B159-776D-4E6F-86D6-4A1FF202781C}">
      <dgm:prSet/>
      <dgm:spPr/>
      <dgm:t>
        <a:bodyPr/>
        <a:lstStyle/>
        <a:p>
          <a:endParaRPr lang="en-US"/>
        </a:p>
      </dgm:t>
    </dgm:pt>
    <dgm:pt modelId="{4F27B8B4-B1BE-4BE5-B08A-6A481609D370}" type="sibTrans" cxnId="{0F68B159-776D-4E6F-86D6-4A1FF202781C}">
      <dgm:prSet/>
      <dgm:spPr/>
      <dgm:t>
        <a:bodyPr/>
        <a:lstStyle/>
        <a:p>
          <a:endParaRPr lang="en-US"/>
        </a:p>
      </dgm:t>
    </dgm:pt>
    <dgm:pt modelId="{F6A88A95-8B78-4A2C-A4F3-924F860C3E48}" type="pres">
      <dgm:prSet presAssocID="{D5DBF80B-7124-4F98-976D-A349E37986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F3831-CD0F-4898-A661-F03DF64BF7FA}" type="pres">
      <dgm:prSet presAssocID="{7A0B6879-69AB-483C-B9B8-EBD51B8310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6888C-B063-4266-BBDA-9E1143E49E3C}" type="pres">
      <dgm:prSet presAssocID="{17EC781D-33C6-49B3-9DC5-ED56AF090811}" presName="spacer" presStyleCnt="0"/>
      <dgm:spPr/>
    </dgm:pt>
    <dgm:pt modelId="{0078E1F8-6F44-4804-B735-71C3B065CEB8}" type="pres">
      <dgm:prSet presAssocID="{AA6F4A71-8281-449B-91BE-0D2D57278F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0D55C-9142-43BB-9E78-312B6CD831D1}" type="pres">
      <dgm:prSet presAssocID="{E09D6386-E913-4AF2-B34F-2574702E66AD}" presName="spacer" presStyleCnt="0"/>
      <dgm:spPr/>
    </dgm:pt>
    <dgm:pt modelId="{B283CEFF-F324-4CE6-9632-2FD0287BFFAB}" type="pres">
      <dgm:prSet presAssocID="{535AFA45-693F-4141-B82B-01B9CB439E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270E8-5CE3-48CD-A7A3-CDCF732C260E}" type="presOf" srcId="{D5DBF80B-7124-4F98-976D-A349E3798611}" destId="{F6A88A95-8B78-4A2C-A4F3-924F860C3E48}" srcOrd="0" destOrd="0" presId="urn:microsoft.com/office/officeart/2005/8/layout/vList2"/>
    <dgm:cxn modelId="{D0AA0232-A2B7-4F69-BDB9-7B3642C8397B}" srcId="{D5DBF80B-7124-4F98-976D-A349E3798611}" destId="{AA6F4A71-8281-449B-91BE-0D2D57278F69}" srcOrd="1" destOrd="0" parTransId="{7AAE928E-DCA0-45F3-9576-C8A6FBAA4E2F}" sibTransId="{E09D6386-E913-4AF2-B34F-2574702E66AD}"/>
    <dgm:cxn modelId="{0F68B159-776D-4E6F-86D6-4A1FF202781C}" srcId="{D5DBF80B-7124-4F98-976D-A349E3798611}" destId="{535AFA45-693F-4141-B82B-01B9CB439EBB}" srcOrd="2" destOrd="0" parTransId="{BF8EB3FC-73DA-47D8-BCBB-D15A0DED392E}" sibTransId="{4F27B8B4-B1BE-4BE5-B08A-6A481609D370}"/>
    <dgm:cxn modelId="{3B79A1DF-7280-459A-82F9-09A47860AACE}" srcId="{D5DBF80B-7124-4F98-976D-A349E3798611}" destId="{7A0B6879-69AB-483C-B9B8-EBD51B831072}" srcOrd="0" destOrd="0" parTransId="{3ADA5B3C-B74D-439B-AB51-4C907EDBD7E8}" sibTransId="{17EC781D-33C6-49B3-9DC5-ED56AF090811}"/>
    <dgm:cxn modelId="{DE618148-F64A-407E-B454-FC8770479ACC}" type="presOf" srcId="{AA6F4A71-8281-449B-91BE-0D2D57278F69}" destId="{0078E1F8-6F44-4804-B735-71C3B065CEB8}" srcOrd="0" destOrd="0" presId="urn:microsoft.com/office/officeart/2005/8/layout/vList2"/>
    <dgm:cxn modelId="{1CB1E4CC-0B54-4192-82DD-E0B714C4E070}" type="presOf" srcId="{535AFA45-693F-4141-B82B-01B9CB439EBB}" destId="{B283CEFF-F324-4CE6-9632-2FD0287BFFAB}" srcOrd="0" destOrd="0" presId="urn:microsoft.com/office/officeart/2005/8/layout/vList2"/>
    <dgm:cxn modelId="{FEA17118-2AD6-49F0-888B-9A89CC7D2E37}" type="presOf" srcId="{7A0B6879-69AB-483C-B9B8-EBD51B831072}" destId="{EA8F3831-CD0F-4898-A661-F03DF64BF7FA}" srcOrd="0" destOrd="0" presId="urn:microsoft.com/office/officeart/2005/8/layout/vList2"/>
    <dgm:cxn modelId="{5AFA1A80-A9B5-4CC6-9095-15DD03C8F4C6}" type="presParOf" srcId="{F6A88A95-8B78-4A2C-A4F3-924F860C3E48}" destId="{EA8F3831-CD0F-4898-A661-F03DF64BF7FA}" srcOrd="0" destOrd="0" presId="urn:microsoft.com/office/officeart/2005/8/layout/vList2"/>
    <dgm:cxn modelId="{44E531C7-32E5-45EE-874A-B9CF323B6A13}" type="presParOf" srcId="{F6A88A95-8B78-4A2C-A4F3-924F860C3E48}" destId="{5796888C-B063-4266-BBDA-9E1143E49E3C}" srcOrd="1" destOrd="0" presId="urn:microsoft.com/office/officeart/2005/8/layout/vList2"/>
    <dgm:cxn modelId="{C73CB6CB-BBF6-413F-8562-A50AD3B6DF84}" type="presParOf" srcId="{F6A88A95-8B78-4A2C-A4F3-924F860C3E48}" destId="{0078E1F8-6F44-4804-B735-71C3B065CEB8}" srcOrd="2" destOrd="0" presId="urn:microsoft.com/office/officeart/2005/8/layout/vList2"/>
    <dgm:cxn modelId="{4D6C1476-5FF5-4665-9234-C93D598E4D04}" type="presParOf" srcId="{F6A88A95-8B78-4A2C-A4F3-924F860C3E48}" destId="{C450D55C-9142-43BB-9E78-312B6CD831D1}" srcOrd="3" destOrd="0" presId="urn:microsoft.com/office/officeart/2005/8/layout/vList2"/>
    <dgm:cxn modelId="{3098F8A3-A246-4F78-BF50-2E46D199C62E}" type="presParOf" srcId="{F6A88A95-8B78-4A2C-A4F3-924F860C3E48}" destId="{B283CEFF-F324-4CE6-9632-2FD0287BFF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89AF737-4726-4379-A737-3E16D9FA59A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Utilities</a:t>
          </a:r>
          <a:endParaRPr lang="en-US" sz="3600" dirty="0"/>
        </a:p>
      </dgm:t>
    </dgm:pt>
    <dgm:pt modelId="{EF412E00-C764-464C-9FE9-4BC3623F013E}" type="parTrans" cxnId="{999291E4-2C61-410E-A9F4-386E933EFCF7}">
      <dgm:prSet/>
      <dgm:spPr/>
      <dgm:t>
        <a:bodyPr/>
        <a:lstStyle/>
        <a:p>
          <a:endParaRPr lang="en-US"/>
        </a:p>
      </dgm:t>
    </dgm:pt>
    <dgm:pt modelId="{29A9663E-1B1F-405C-95B0-D4BB71B7E623}" type="sibTrans" cxnId="{999291E4-2C61-410E-A9F4-386E933EFCF7}">
      <dgm:prSet/>
      <dgm:spPr/>
      <dgm:t>
        <a:bodyPr/>
        <a:lstStyle/>
        <a:p>
          <a:endParaRPr lang="en-US"/>
        </a:p>
      </dgm:t>
    </dgm:pt>
    <dgm:pt modelId="{1D809FF4-1858-4CBE-9115-0077732F1C9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Entertainment</a:t>
          </a:r>
          <a:endParaRPr lang="en-US" sz="3600" dirty="0"/>
        </a:p>
      </dgm:t>
    </dgm:pt>
    <dgm:pt modelId="{07E82116-D026-4EA0-9175-9978E14DC926}" type="parTrans" cxnId="{FCE84F2D-9161-41AA-9E42-1528676DF265}">
      <dgm:prSet/>
      <dgm:spPr/>
      <dgm:t>
        <a:bodyPr/>
        <a:lstStyle/>
        <a:p>
          <a:endParaRPr lang="en-US"/>
        </a:p>
      </dgm:t>
    </dgm:pt>
    <dgm:pt modelId="{006E823C-E939-48CF-9115-D71B728A7C3C}" type="sibTrans" cxnId="{FCE84F2D-9161-41AA-9E42-1528676DF265}">
      <dgm:prSet/>
      <dgm:spPr/>
      <dgm:t>
        <a:bodyPr/>
        <a:lstStyle/>
        <a:p>
          <a:endParaRPr lang="en-US"/>
        </a:p>
      </dgm:t>
    </dgm:pt>
    <dgm:pt modelId="{07D600B1-5C35-4E57-8CD1-C18B25B91A6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Games</a:t>
          </a:r>
          <a:endParaRPr lang="en-US" sz="3600" dirty="0"/>
        </a:p>
      </dgm:t>
    </dgm:pt>
    <dgm:pt modelId="{706333EA-ED49-41EB-BDB2-87303AF2486B}" type="parTrans" cxnId="{0360B427-4275-4926-B7F6-D6D52E9F7F26}">
      <dgm:prSet/>
      <dgm:spPr/>
      <dgm:t>
        <a:bodyPr/>
        <a:lstStyle/>
        <a:p>
          <a:endParaRPr lang="en-US"/>
        </a:p>
      </dgm:t>
    </dgm:pt>
    <dgm:pt modelId="{DE34BC2B-52D9-4599-84CD-515B6DFAB43A}" type="sibTrans" cxnId="{0360B427-4275-4926-B7F6-D6D52E9F7F26}">
      <dgm:prSet/>
      <dgm:spPr/>
      <dgm:t>
        <a:bodyPr/>
        <a:lstStyle/>
        <a:p>
          <a:endParaRPr lang="en-US"/>
        </a:p>
      </dgm:t>
    </dgm:pt>
    <dgm:pt modelId="{FA1C0B0F-CD6F-4A47-9C80-292560293A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News</a:t>
          </a:r>
          <a:endParaRPr lang="en-US" sz="3600" dirty="0"/>
        </a:p>
      </dgm:t>
    </dgm:pt>
    <dgm:pt modelId="{1D8FE81C-4F92-4FCD-8353-FE96161E6F20}" type="parTrans" cxnId="{A4233D0D-097B-451B-8B4A-C3750490FD3E}">
      <dgm:prSet/>
      <dgm:spPr/>
      <dgm:t>
        <a:bodyPr/>
        <a:lstStyle/>
        <a:p>
          <a:endParaRPr lang="en-US"/>
        </a:p>
      </dgm:t>
    </dgm:pt>
    <dgm:pt modelId="{BDA40A71-8DC5-4307-A020-D0060E3E802A}" type="sibTrans" cxnId="{A4233D0D-097B-451B-8B4A-C3750490FD3E}">
      <dgm:prSet/>
      <dgm:spPr/>
      <dgm:t>
        <a:bodyPr/>
        <a:lstStyle/>
        <a:p>
          <a:endParaRPr lang="en-US"/>
        </a:p>
      </dgm:t>
    </dgm:pt>
    <dgm:pt modelId="{5991AB15-AA00-49CC-9274-B1B5D62760F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Productivity</a:t>
          </a:r>
          <a:endParaRPr lang="en-US" sz="3600" dirty="0"/>
        </a:p>
      </dgm:t>
    </dgm:pt>
    <dgm:pt modelId="{3C1EEC27-69E0-4797-87D8-12E51B3365D4}" type="parTrans" cxnId="{D610520F-C724-4A5A-9E4A-58DA66814854}">
      <dgm:prSet/>
      <dgm:spPr/>
      <dgm:t>
        <a:bodyPr/>
        <a:lstStyle/>
        <a:p>
          <a:endParaRPr lang="en-US"/>
        </a:p>
      </dgm:t>
    </dgm:pt>
    <dgm:pt modelId="{33684F43-6490-4F31-B32D-15FCD2FFAEE0}" type="sibTrans" cxnId="{D610520F-C724-4A5A-9E4A-58DA66814854}">
      <dgm:prSet/>
      <dgm:spPr/>
      <dgm:t>
        <a:bodyPr/>
        <a:lstStyle/>
        <a:p>
          <a:endParaRPr lang="en-US"/>
        </a:p>
      </dgm:t>
    </dgm:pt>
    <dgm:pt modelId="{9340BB0F-EEF0-46B8-AF83-3C35814EED3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Lifestyle</a:t>
          </a:r>
          <a:endParaRPr lang="en-US" sz="3600" dirty="0"/>
        </a:p>
      </dgm:t>
    </dgm:pt>
    <dgm:pt modelId="{CCAD30EE-0598-44D7-9012-EA196409ACE8}" type="parTrans" cxnId="{98C82C60-BD5C-43FF-A1C4-0E883C1DB00E}">
      <dgm:prSet/>
      <dgm:spPr/>
      <dgm:t>
        <a:bodyPr/>
        <a:lstStyle/>
        <a:p>
          <a:endParaRPr lang="en-US"/>
        </a:p>
      </dgm:t>
    </dgm:pt>
    <dgm:pt modelId="{C39082FE-26A5-4CED-97F7-9E18B1D12704}" type="sibTrans" cxnId="{98C82C60-BD5C-43FF-A1C4-0E883C1DB00E}">
      <dgm:prSet/>
      <dgm:spPr/>
      <dgm:t>
        <a:bodyPr/>
        <a:lstStyle/>
        <a:p>
          <a:endParaRPr lang="en-US"/>
        </a:p>
      </dgm:t>
    </dgm:pt>
    <dgm:pt modelId="{B5AEFB08-AE9E-4E98-A932-66AED53E6A8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3600" dirty="0" smtClean="0"/>
            <a:t>Social Networking</a:t>
          </a:r>
          <a:endParaRPr lang="en-US" sz="3600" dirty="0"/>
        </a:p>
      </dgm:t>
    </dgm:pt>
    <dgm:pt modelId="{1F5755C7-6145-43E3-A5BD-AC17FE107543}" type="parTrans" cxnId="{F3393EA1-8A69-47D0-9043-7D6150E9C8B7}">
      <dgm:prSet/>
      <dgm:spPr/>
      <dgm:t>
        <a:bodyPr/>
        <a:lstStyle/>
        <a:p>
          <a:endParaRPr lang="en-US"/>
        </a:p>
      </dgm:t>
    </dgm:pt>
    <dgm:pt modelId="{D8157CE6-D3F3-413E-AEA1-1FD529B07926}" type="sibTrans" cxnId="{F3393EA1-8A69-47D0-9043-7D6150E9C8B7}">
      <dgm:prSet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8A8DAB-981B-418E-9B75-171329249B11}" type="pres">
      <dgm:prSet presAssocID="{589AF737-4726-4379-A737-3E16D9FA59A2}" presName="comp" presStyleCnt="0"/>
      <dgm:spPr/>
      <dgm:t>
        <a:bodyPr/>
        <a:lstStyle/>
        <a:p>
          <a:endParaRPr lang="en-US"/>
        </a:p>
      </dgm:t>
    </dgm:pt>
    <dgm:pt modelId="{7E7D2725-8735-46CE-8FC6-CD5785EBD09B}" type="pres">
      <dgm:prSet presAssocID="{589AF737-4726-4379-A737-3E16D9FA59A2}" presName="box" presStyleLbl="node1" presStyleIdx="0" presStyleCnt="7"/>
      <dgm:spPr/>
      <dgm:t>
        <a:bodyPr/>
        <a:lstStyle/>
        <a:p>
          <a:endParaRPr lang="en-US"/>
        </a:p>
      </dgm:t>
    </dgm:pt>
    <dgm:pt modelId="{1DD1517B-806A-4A6C-8F36-D3BA4E9F6203}" type="pres">
      <dgm:prSet presAssocID="{589AF737-4726-4379-A737-3E16D9FA59A2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27D7C7-21E0-4350-A745-33184FE44485}" type="pres">
      <dgm:prSet presAssocID="{589AF737-4726-4379-A737-3E16D9FA59A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B1626-7A06-407D-BC6E-58DBFC315BB4}" type="pres">
      <dgm:prSet presAssocID="{29A9663E-1B1F-405C-95B0-D4BB71B7E623}" presName="spacer" presStyleCnt="0"/>
      <dgm:spPr/>
      <dgm:t>
        <a:bodyPr/>
        <a:lstStyle/>
        <a:p>
          <a:endParaRPr lang="en-US"/>
        </a:p>
      </dgm:t>
    </dgm:pt>
    <dgm:pt modelId="{7F500747-F607-46FD-9D8A-44DB64B5E00B}" type="pres">
      <dgm:prSet presAssocID="{1D809FF4-1858-4CBE-9115-0077732F1C95}" presName="comp" presStyleCnt="0"/>
      <dgm:spPr/>
      <dgm:t>
        <a:bodyPr/>
        <a:lstStyle/>
        <a:p>
          <a:endParaRPr lang="en-US"/>
        </a:p>
      </dgm:t>
    </dgm:pt>
    <dgm:pt modelId="{98EBDAD0-07F0-4CCE-9A68-089D5B12B61A}" type="pres">
      <dgm:prSet presAssocID="{1D809FF4-1858-4CBE-9115-0077732F1C95}" presName="box" presStyleLbl="node1" presStyleIdx="1" presStyleCnt="7"/>
      <dgm:spPr/>
      <dgm:t>
        <a:bodyPr/>
        <a:lstStyle/>
        <a:p>
          <a:endParaRPr lang="en-US"/>
        </a:p>
      </dgm:t>
    </dgm:pt>
    <dgm:pt modelId="{40F8E85D-65BB-47B2-A6EA-E648929D8379}" type="pres">
      <dgm:prSet presAssocID="{1D809FF4-1858-4CBE-9115-0077732F1C95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7C81C1-1BDF-409B-979B-D49AEA59B341}" type="pres">
      <dgm:prSet presAssocID="{1D809FF4-1858-4CBE-9115-0077732F1C9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959F-0317-458E-9084-DA1AB9054ABF}" type="pres">
      <dgm:prSet presAssocID="{006E823C-E939-48CF-9115-D71B728A7C3C}" presName="spacer" presStyleCnt="0"/>
      <dgm:spPr/>
      <dgm:t>
        <a:bodyPr/>
        <a:lstStyle/>
        <a:p>
          <a:endParaRPr lang="en-US"/>
        </a:p>
      </dgm:t>
    </dgm:pt>
    <dgm:pt modelId="{F21FEEE8-6DB7-4E21-93C1-5BC8E7602E86}" type="pres">
      <dgm:prSet presAssocID="{07D600B1-5C35-4E57-8CD1-C18B25B91A6E}" presName="comp" presStyleCnt="0"/>
      <dgm:spPr/>
      <dgm:t>
        <a:bodyPr/>
        <a:lstStyle/>
        <a:p>
          <a:endParaRPr lang="en-US"/>
        </a:p>
      </dgm:t>
    </dgm:pt>
    <dgm:pt modelId="{8A32B63C-F4AF-4612-A85B-A9D101FFA131}" type="pres">
      <dgm:prSet presAssocID="{07D600B1-5C35-4E57-8CD1-C18B25B91A6E}" presName="box" presStyleLbl="node1" presStyleIdx="2" presStyleCnt="7"/>
      <dgm:spPr/>
      <dgm:t>
        <a:bodyPr/>
        <a:lstStyle/>
        <a:p>
          <a:endParaRPr lang="en-US"/>
        </a:p>
      </dgm:t>
    </dgm:pt>
    <dgm:pt modelId="{5763749A-C454-4810-BE55-989D08208A8F}" type="pres">
      <dgm:prSet presAssocID="{07D600B1-5C35-4E57-8CD1-C18B25B91A6E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9FF053-7FFF-48AC-906C-015C6BBE3F7A}" type="pres">
      <dgm:prSet presAssocID="{07D600B1-5C35-4E57-8CD1-C18B25B91A6E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63BDB-4F90-45B1-932B-92A5E1289127}" type="pres">
      <dgm:prSet presAssocID="{DE34BC2B-52D9-4599-84CD-515B6DFAB43A}" presName="spacer" presStyleCnt="0"/>
      <dgm:spPr/>
      <dgm:t>
        <a:bodyPr/>
        <a:lstStyle/>
        <a:p>
          <a:endParaRPr lang="en-US"/>
        </a:p>
      </dgm:t>
    </dgm:pt>
    <dgm:pt modelId="{6D4CEF37-6595-4DF6-BD27-BBB5BD9FC37D}" type="pres">
      <dgm:prSet presAssocID="{FA1C0B0F-CD6F-4A47-9C80-292560293AC7}" presName="comp" presStyleCnt="0"/>
      <dgm:spPr/>
      <dgm:t>
        <a:bodyPr/>
        <a:lstStyle/>
        <a:p>
          <a:endParaRPr lang="en-US"/>
        </a:p>
      </dgm:t>
    </dgm:pt>
    <dgm:pt modelId="{8CD13E4E-0E83-4454-AA02-95B049A969C7}" type="pres">
      <dgm:prSet presAssocID="{FA1C0B0F-CD6F-4A47-9C80-292560293AC7}" presName="box" presStyleLbl="node1" presStyleIdx="3" presStyleCnt="7"/>
      <dgm:spPr/>
      <dgm:t>
        <a:bodyPr/>
        <a:lstStyle/>
        <a:p>
          <a:endParaRPr lang="en-US"/>
        </a:p>
      </dgm:t>
    </dgm:pt>
    <dgm:pt modelId="{9881D535-40E6-4BE5-8E55-39705819B892}" type="pres">
      <dgm:prSet presAssocID="{FA1C0B0F-CD6F-4A47-9C80-292560293AC7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899B39-9459-4906-80C3-730F9F45A891}" type="pres">
      <dgm:prSet presAssocID="{FA1C0B0F-CD6F-4A47-9C80-292560293AC7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93B01-4908-4F69-8FE3-646B3B148320}" type="pres">
      <dgm:prSet presAssocID="{BDA40A71-8DC5-4307-A020-D0060E3E802A}" presName="spacer" presStyleCnt="0"/>
      <dgm:spPr/>
      <dgm:t>
        <a:bodyPr/>
        <a:lstStyle/>
        <a:p>
          <a:endParaRPr lang="en-US"/>
        </a:p>
      </dgm:t>
    </dgm:pt>
    <dgm:pt modelId="{C4BC3C6A-8AFE-4B79-8687-10253F5EE64A}" type="pres">
      <dgm:prSet presAssocID="{5991AB15-AA00-49CC-9274-B1B5D62760FC}" presName="comp" presStyleCnt="0"/>
      <dgm:spPr/>
      <dgm:t>
        <a:bodyPr/>
        <a:lstStyle/>
        <a:p>
          <a:endParaRPr lang="en-US"/>
        </a:p>
      </dgm:t>
    </dgm:pt>
    <dgm:pt modelId="{2033C065-009E-43A0-AE26-5BB3C40E5C64}" type="pres">
      <dgm:prSet presAssocID="{5991AB15-AA00-49CC-9274-B1B5D62760FC}" presName="box" presStyleLbl="node1" presStyleIdx="4" presStyleCnt="7"/>
      <dgm:spPr/>
      <dgm:t>
        <a:bodyPr/>
        <a:lstStyle/>
        <a:p>
          <a:endParaRPr lang="en-US"/>
        </a:p>
      </dgm:t>
    </dgm:pt>
    <dgm:pt modelId="{EEFB9FBA-5737-4312-9D50-69470C644CA5}" type="pres">
      <dgm:prSet presAssocID="{5991AB15-AA00-49CC-9274-B1B5D62760FC}" presName="img" presStyleLbl="fgImgPlace1" presStyleIdx="4" presStyleCnt="7" custScaleY="140000" custLinFactNeighborX="-3892" custLinFactNeighborY="-1231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F880D3-3572-4791-BE97-16620D510124}" type="pres">
      <dgm:prSet presAssocID="{5991AB15-AA00-49CC-9274-B1B5D62760FC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C02C-C864-4B19-BE6F-CDBC289F2A80}" type="pres">
      <dgm:prSet presAssocID="{33684F43-6490-4F31-B32D-15FCD2FFAEE0}" presName="spacer" presStyleCnt="0"/>
      <dgm:spPr/>
      <dgm:t>
        <a:bodyPr/>
        <a:lstStyle/>
        <a:p>
          <a:endParaRPr lang="en-US"/>
        </a:p>
      </dgm:t>
    </dgm:pt>
    <dgm:pt modelId="{A46A7541-A0FB-4D23-95A1-3B58CFF78AB4}" type="pres">
      <dgm:prSet presAssocID="{9340BB0F-EEF0-46B8-AF83-3C35814EED37}" presName="comp" presStyleCnt="0"/>
      <dgm:spPr/>
      <dgm:t>
        <a:bodyPr/>
        <a:lstStyle/>
        <a:p>
          <a:endParaRPr lang="en-US"/>
        </a:p>
      </dgm:t>
    </dgm:pt>
    <dgm:pt modelId="{96C7BDA9-9007-472A-BB4E-FA238B1C87F0}" type="pres">
      <dgm:prSet presAssocID="{9340BB0F-EEF0-46B8-AF83-3C35814EED37}" presName="box" presStyleLbl="node1" presStyleIdx="5" presStyleCnt="7"/>
      <dgm:spPr/>
      <dgm:t>
        <a:bodyPr/>
        <a:lstStyle/>
        <a:p>
          <a:endParaRPr lang="en-US"/>
        </a:p>
      </dgm:t>
    </dgm:pt>
    <dgm:pt modelId="{06741F67-E7D6-4ADB-AB99-3E890472337B}" type="pres">
      <dgm:prSet presAssocID="{9340BB0F-EEF0-46B8-AF83-3C35814EED37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F8F781-F377-4604-8286-0B444D0D0624}" type="pres">
      <dgm:prSet presAssocID="{9340BB0F-EEF0-46B8-AF83-3C35814EED3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66FE-8EC9-4F4C-B548-646A7D006F3F}" type="pres">
      <dgm:prSet presAssocID="{C39082FE-26A5-4CED-97F7-9E18B1D12704}" presName="spacer" presStyleCnt="0"/>
      <dgm:spPr/>
      <dgm:t>
        <a:bodyPr/>
        <a:lstStyle/>
        <a:p>
          <a:endParaRPr lang="en-US"/>
        </a:p>
      </dgm:t>
    </dgm:pt>
    <dgm:pt modelId="{F4865BEF-89F3-4BB3-A34C-550C2255EDF3}" type="pres">
      <dgm:prSet presAssocID="{B5AEFB08-AE9E-4E98-A932-66AED53E6A80}" presName="comp" presStyleCnt="0"/>
      <dgm:spPr/>
      <dgm:t>
        <a:bodyPr/>
        <a:lstStyle/>
        <a:p>
          <a:endParaRPr lang="en-US"/>
        </a:p>
      </dgm:t>
    </dgm:pt>
    <dgm:pt modelId="{0AAE7CCD-6A8E-4655-B9AD-75794815166D}" type="pres">
      <dgm:prSet presAssocID="{B5AEFB08-AE9E-4E98-A932-66AED53E6A80}" presName="box" presStyleLbl="node1" presStyleIdx="6" presStyleCnt="7"/>
      <dgm:spPr/>
      <dgm:t>
        <a:bodyPr/>
        <a:lstStyle/>
        <a:p>
          <a:endParaRPr lang="en-US"/>
        </a:p>
      </dgm:t>
    </dgm:pt>
    <dgm:pt modelId="{4559CF7D-D450-44E7-A0C5-07EE2D07A6FE}" type="pres">
      <dgm:prSet presAssocID="{B5AEFB08-AE9E-4E98-A932-66AED53E6A80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424FAA-E780-49AC-924E-F0484CC396D3}" type="pres">
      <dgm:prSet presAssocID="{B5AEFB08-AE9E-4E98-A932-66AED53E6A80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EB519-04E8-4952-8B8A-5B4BD41B4801}" type="presOf" srcId="{589AF737-4726-4379-A737-3E16D9FA59A2}" destId="{AD27D7C7-21E0-4350-A745-33184FE44485}" srcOrd="1" destOrd="0" presId="urn:microsoft.com/office/officeart/2005/8/layout/vList4"/>
    <dgm:cxn modelId="{3442D470-55B2-4518-8D0B-795199B668E5}" type="presOf" srcId="{9340BB0F-EEF0-46B8-AF83-3C35814EED37}" destId="{1AF8F781-F377-4604-8286-0B444D0D0624}" srcOrd="1" destOrd="0" presId="urn:microsoft.com/office/officeart/2005/8/layout/vList4"/>
    <dgm:cxn modelId="{EA1A7978-13A2-4C19-9008-91E34AF3DA7C}" type="presOf" srcId="{B5AEFB08-AE9E-4E98-A932-66AED53E6A80}" destId="{9B424FAA-E780-49AC-924E-F0484CC396D3}" srcOrd="1" destOrd="0" presId="urn:microsoft.com/office/officeart/2005/8/layout/vList4"/>
    <dgm:cxn modelId="{C259F314-E38E-42EC-98DB-0E9C8A1E0A84}" type="presOf" srcId="{FA1C0B0F-CD6F-4A47-9C80-292560293AC7}" destId="{8CD13E4E-0E83-4454-AA02-95B049A969C7}" srcOrd="0" destOrd="0" presId="urn:microsoft.com/office/officeart/2005/8/layout/vList4"/>
    <dgm:cxn modelId="{DA580172-B9D9-4670-8C83-455238A0F90C}" type="presOf" srcId="{07D600B1-5C35-4E57-8CD1-C18B25B91A6E}" destId="{8A32B63C-F4AF-4612-A85B-A9D101FFA131}" srcOrd="0" destOrd="0" presId="urn:microsoft.com/office/officeart/2005/8/layout/vList4"/>
    <dgm:cxn modelId="{0360B427-4275-4926-B7F6-D6D52E9F7F26}" srcId="{453BD31A-459C-4F29-B9BE-997E9AB2C1A6}" destId="{07D600B1-5C35-4E57-8CD1-C18B25B91A6E}" srcOrd="2" destOrd="0" parTransId="{706333EA-ED49-41EB-BDB2-87303AF2486B}" sibTransId="{DE34BC2B-52D9-4599-84CD-515B6DFAB43A}"/>
    <dgm:cxn modelId="{CCC79B23-F11E-4AFA-9B7A-7E251E60CF13}" type="presOf" srcId="{B5AEFB08-AE9E-4E98-A932-66AED53E6A80}" destId="{0AAE7CCD-6A8E-4655-B9AD-75794815166D}" srcOrd="0" destOrd="0" presId="urn:microsoft.com/office/officeart/2005/8/layout/vList4"/>
    <dgm:cxn modelId="{F3393EA1-8A69-47D0-9043-7D6150E9C8B7}" srcId="{453BD31A-459C-4F29-B9BE-997E9AB2C1A6}" destId="{B5AEFB08-AE9E-4E98-A932-66AED53E6A80}" srcOrd="6" destOrd="0" parTransId="{1F5755C7-6145-43E3-A5BD-AC17FE107543}" sibTransId="{D8157CE6-D3F3-413E-AEA1-1FD529B07926}"/>
    <dgm:cxn modelId="{9DCBBC4A-7548-400A-967F-41E4A3AD61E5}" type="presOf" srcId="{07D600B1-5C35-4E57-8CD1-C18B25B91A6E}" destId="{939FF053-7FFF-48AC-906C-015C6BBE3F7A}" srcOrd="1" destOrd="0" presId="urn:microsoft.com/office/officeart/2005/8/layout/vList4"/>
    <dgm:cxn modelId="{CDE71AAA-F8E9-469E-A5D3-40510133E69A}" type="presOf" srcId="{1D809FF4-1858-4CBE-9115-0077732F1C95}" destId="{9B7C81C1-1BDF-409B-979B-D49AEA59B341}" srcOrd="1" destOrd="0" presId="urn:microsoft.com/office/officeart/2005/8/layout/vList4"/>
    <dgm:cxn modelId="{897FE8CE-0F09-4D2E-9386-702F08777865}" type="presOf" srcId="{9340BB0F-EEF0-46B8-AF83-3C35814EED37}" destId="{96C7BDA9-9007-472A-BB4E-FA238B1C87F0}" srcOrd="0" destOrd="0" presId="urn:microsoft.com/office/officeart/2005/8/layout/vList4"/>
    <dgm:cxn modelId="{0FB6E7C5-1DBE-418D-983B-0705B7F61F57}" type="presOf" srcId="{1D809FF4-1858-4CBE-9115-0077732F1C95}" destId="{98EBDAD0-07F0-4CCE-9A68-089D5B12B61A}" srcOrd="0" destOrd="0" presId="urn:microsoft.com/office/officeart/2005/8/layout/vList4"/>
    <dgm:cxn modelId="{A4233D0D-097B-451B-8B4A-C3750490FD3E}" srcId="{453BD31A-459C-4F29-B9BE-997E9AB2C1A6}" destId="{FA1C0B0F-CD6F-4A47-9C80-292560293AC7}" srcOrd="3" destOrd="0" parTransId="{1D8FE81C-4F92-4FCD-8353-FE96161E6F20}" sibTransId="{BDA40A71-8DC5-4307-A020-D0060E3E802A}"/>
    <dgm:cxn modelId="{D610520F-C724-4A5A-9E4A-58DA66814854}" srcId="{453BD31A-459C-4F29-B9BE-997E9AB2C1A6}" destId="{5991AB15-AA00-49CC-9274-B1B5D62760FC}" srcOrd="4" destOrd="0" parTransId="{3C1EEC27-69E0-4797-87D8-12E51B3365D4}" sibTransId="{33684F43-6490-4F31-B32D-15FCD2FFAEE0}"/>
    <dgm:cxn modelId="{872EDE4D-907B-46D8-9A50-87F482FAE0A6}" type="presOf" srcId="{FA1C0B0F-CD6F-4A47-9C80-292560293AC7}" destId="{60899B39-9459-4906-80C3-730F9F45A891}" srcOrd="1" destOrd="0" presId="urn:microsoft.com/office/officeart/2005/8/layout/vList4"/>
    <dgm:cxn modelId="{999291E4-2C61-410E-A9F4-386E933EFCF7}" srcId="{453BD31A-459C-4F29-B9BE-997E9AB2C1A6}" destId="{589AF737-4726-4379-A737-3E16D9FA59A2}" srcOrd="0" destOrd="0" parTransId="{EF412E00-C764-464C-9FE9-4BC3623F013E}" sibTransId="{29A9663E-1B1F-405C-95B0-D4BB71B7E623}"/>
    <dgm:cxn modelId="{98C82C60-BD5C-43FF-A1C4-0E883C1DB00E}" srcId="{453BD31A-459C-4F29-B9BE-997E9AB2C1A6}" destId="{9340BB0F-EEF0-46B8-AF83-3C35814EED37}" srcOrd="5" destOrd="0" parTransId="{CCAD30EE-0598-44D7-9012-EA196409ACE8}" sibTransId="{C39082FE-26A5-4CED-97F7-9E18B1D12704}"/>
    <dgm:cxn modelId="{F21A50A3-A41A-4187-8E93-BCA8B641D6E6}" type="presOf" srcId="{589AF737-4726-4379-A737-3E16D9FA59A2}" destId="{7E7D2725-8735-46CE-8FC6-CD5785EBD09B}" srcOrd="0" destOrd="0" presId="urn:microsoft.com/office/officeart/2005/8/layout/vList4"/>
    <dgm:cxn modelId="{5772B65F-1AD7-4FA7-A421-21204B83B6A0}" type="presOf" srcId="{5991AB15-AA00-49CC-9274-B1B5D62760FC}" destId="{2033C065-009E-43A0-AE26-5BB3C40E5C64}" srcOrd="0" destOrd="0" presId="urn:microsoft.com/office/officeart/2005/8/layout/vList4"/>
    <dgm:cxn modelId="{B0FF6A61-B140-40FE-8A7F-534A36AAF2F3}" type="presOf" srcId="{5991AB15-AA00-49CC-9274-B1B5D62760FC}" destId="{31F880D3-3572-4791-BE97-16620D510124}" srcOrd="1" destOrd="0" presId="urn:microsoft.com/office/officeart/2005/8/layout/vList4"/>
    <dgm:cxn modelId="{03976719-7868-4BF7-883E-96CBE0BC87F7}" type="presOf" srcId="{453BD31A-459C-4F29-B9BE-997E9AB2C1A6}" destId="{20814360-6167-464A-A62C-0FE4268AD9FA}" srcOrd="0" destOrd="0" presId="urn:microsoft.com/office/officeart/2005/8/layout/vList4"/>
    <dgm:cxn modelId="{FCE84F2D-9161-41AA-9E42-1528676DF265}" srcId="{453BD31A-459C-4F29-B9BE-997E9AB2C1A6}" destId="{1D809FF4-1858-4CBE-9115-0077732F1C95}" srcOrd="1" destOrd="0" parTransId="{07E82116-D026-4EA0-9175-9978E14DC926}" sibTransId="{006E823C-E939-48CF-9115-D71B728A7C3C}"/>
    <dgm:cxn modelId="{840B04CA-4E58-4508-A59A-457EE662AAA7}" type="presParOf" srcId="{20814360-6167-464A-A62C-0FE4268AD9FA}" destId="{218A8DAB-981B-418E-9B75-171329249B11}" srcOrd="0" destOrd="0" presId="urn:microsoft.com/office/officeart/2005/8/layout/vList4"/>
    <dgm:cxn modelId="{56F48C8F-6C11-41A3-89AB-47DECA3CDF62}" type="presParOf" srcId="{218A8DAB-981B-418E-9B75-171329249B11}" destId="{7E7D2725-8735-46CE-8FC6-CD5785EBD09B}" srcOrd="0" destOrd="0" presId="urn:microsoft.com/office/officeart/2005/8/layout/vList4"/>
    <dgm:cxn modelId="{A51A3E90-3F08-4CE5-A6C2-DB5F62FD0DC5}" type="presParOf" srcId="{218A8DAB-981B-418E-9B75-171329249B11}" destId="{1DD1517B-806A-4A6C-8F36-D3BA4E9F6203}" srcOrd="1" destOrd="0" presId="urn:microsoft.com/office/officeart/2005/8/layout/vList4"/>
    <dgm:cxn modelId="{4F8DFAC9-6C13-44B7-B945-61C3F0D6BE7B}" type="presParOf" srcId="{218A8DAB-981B-418E-9B75-171329249B11}" destId="{AD27D7C7-21E0-4350-A745-33184FE44485}" srcOrd="2" destOrd="0" presId="urn:microsoft.com/office/officeart/2005/8/layout/vList4"/>
    <dgm:cxn modelId="{F8EA8701-2EA3-4F29-80D9-7B004F0C5C5D}" type="presParOf" srcId="{20814360-6167-464A-A62C-0FE4268AD9FA}" destId="{DCAB1626-7A06-407D-BC6E-58DBFC315BB4}" srcOrd="1" destOrd="0" presId="urn:microsoft.com/office/officeart/2005/8/layout/vList4"/>
    <dgm:cxn modelId="{4C437051-89C6-4114-92C2-B8D830B21D1A}" type="presParOf" srcId="{20814360-6167-464A-A62C-0FE4268AD9FA}" destId="{7F500747-F607-46FD-9D8A-44DB64B5E00B}" srcOrd="2" destOrd="0" presId="urn:microsoft.com/office/officeart/2005/8/layout/vList4"/>
    <dgm:cxn modelId="{86737FC9-A69D-48D5-89A9-4C27E54BA968}" type="presParOf" srcId="{7F500747-F607-46FD-9D8A-44DB64B5E00B}" destId="{98EBDAD0-07F0-4CCE-9A68-089D5B12B61A}" srcOrd="0" destOrd="0" presId="urn:microsoft.com/office/officeart/2005/8/layout/vList4"/>
    <dgm:cxn modelId="{9C0FBE18-A699-4253-B1D2-F3BCBFDFAAFF}" type="presParOf" srcId="{7F500747-F607-46FD-9D8A-44DB64B5E00B}" destId="{40F8E85D-65BB-47B2-A6EA-E648929D8379}" srcOrd="1" destOrd="0" presId="urn:microsoft.com/office/officeart/2005/8/layout/vList4"/>
    <dgm:cxn modelId="{D0EF374F-289A-489C-9A00-C9871D55DC37}" type="presParOf" srcId="{7F500747-F607-46FD-9D8A-44DB64B5E00B}" destId="{9B7C81C1-1BDF-409B-979B-D49AEA59B341}" srcOrd="2" destOrd="0" presId="urn:microsoft.com/office/officeart/2005/8/layout/vList4"/>
    <dgm:cxn modelId="{5C992B77-FAB5-45F1-B04D-9DD0FF9686D3}" type="presParOf" srcId="{20814360-6167-464A-A62C-0FE4268AD9FA}" destId="{8553959F-0317-458E-9084-DA1AB9054ABF}" srcOrd="3" destOrd="0" presId="urn:microsoft.com/office/officeart/2005/8/layout/vList4"/>
    <dgm:cxn modelId="{5F938FB9-2D89-44B0-B9A6-74C2886F911A}" type="presParOf" srcId="{20814360-6167-464A-A62C-0FE4268AD9FA}" destId="{F21FEEE8-6DB7-4E21-93C1-5BC8E7602E86}" srcOrd="4" destOrd="0" presId="urn:microsoft.com/office/officeart/2005/8/layout/vList4"/>
    <dgm:cxn modelId="{B541F3DE-BBDC-4723-A5E2-3D3E82B07445}" type="presParOf" srcId="{F21FEEE8-6DB7-4E21-93C1-5BC8E7602E86}" destId="{8A32B63C-F4AF-4612-A85B-A9D101FFA131}" srcOrd="0" destOrd="0" presId="urn:microsoft.com/office/officeart/2005/8/layout/vList4"/>
    <dgm:cxn modelId="{1E4EAA12-3F7C-46D4-A1AB-7DEF6E226D97}" type="presParOf" srcId="{F21FEEE8-6DB7-4E21-93C1-5BC8E7602E86}" destId="{5763749A-C454-4810-BE55-989D08208A8F}" srcOrd="1" destOrd="0" presId="urn:microsoft.com/office/officeart/2005/8/layout/vList4"/>
    <dgm:cxn modelId="{8FF99F2A-B850-45B2-AA3D-F106B55C4952}" type="presParOf" srcId="{F21FEEE8-6DB7-4E21-93C1-5BC8E7602E86}" destId="{939FF053-7FFF-48AC-906C-015C6BBE3F7A}" srcOrd="2" destOrd="0" presId="urn:microsoft.com/office/officeart/2005/8/layout/vList4"/>
    <dgm:cxn modelId="{9D59CE57-522F-4634-BB89-A1CCF4CB12B0}" type="presParOf" srcId="{20814360-6167-464A-A62C-0FE4268AD9FA}" destId="{3A163BDB-4F90-45B1-932B-92A5E1289127}" srcOrd="5" destOrd="0" presId="urn:microsoft.com/office/officeart/2005/8/layout/vList4"/>
    <dgm:cxn modelId="{83245EF0-0375-43B1-8F12-84C80E6B851B}" type="presParOf" srcId="{20814360-6167-464A-A62C-0FE4268AD9FA}" destId="{6D4CEF37-6595-4DF6-BD27-BBB5BD9FC37D}" srcOrd="6" destOrd="0" presId="urn:microsoft.com/office/officeart/2005/8/layout/vList4"/>
    <dgm:cxn modelId="{65690643-16E3-476C-A3A6-B08454FB74C7}" type="presParOf" srcId="{6D4CEF37-6595-4DF6-BD27-BBB5BD9FC37D}" destId="{8CD13E4E-0E83-4454-AA02-95B049A969C7}" srcOrd="0" destOrd="0" presId="urn:microsoft.com/office/officeart/2005/8/layout/vList4"/>
    <dgm:cxn modelId="{42AF5829-08EF-49ED-9534-1D8251EF7E3E}" type="presParOf" srcId="{6D4CEF37-6595-4DF6-BD27-BBB5BD9FC37D}" destId="{9881D535-40E6-4BE5-8E55-39705819B892}" srcOrd="1" destOrd="0" presId="urn:microsoft.com/office/officeart/2005/8/layout/vList4"/>
    <dgm:cxn modelId="{49FF2EB8-3B81-4F42-9073-BBEF1C2E7B9D}" type="presParOf" srcId="{6D4CEF37-6595-4DF6-BD27-BBB5BD9FC37D}" destId="{60899B39-9459-4906-80C3-730F9F45A891}" srcOrd="2" destOrd="0" presId="urn:microsoft.com/office/officeart/2005/8/layout/vList4"/>
    <dgm:cxn modelId="{BFF44622-0D9C-401C-9ECC-C0C2D52BBBD4}" type="presParOf" srcId="{20814360-6167-464A-A62C-0FE4268AD9FA}" destId="{83793B01-4908-4F69-8FE3-646B3B148320}" srcOrd="7" destOrd="0" presId="urn:microsoft.com/office/officeart/2005/8/layout/vList4"/>
    <dgm:cxn modelId="{0DB9EFF3-C509-4E21-A26A-D2C0C16C07C9}" type="presParOf" srcId="{20814360-6167-464A-A62C-0FE4268AD9FA}" destId="{C4BC3C6A-8AFE-4B79-8687-10253F5EE64A}" srcOrd="8" destOrd="0" presId="urn:microsoft.com/office/officeart/2005/8/layout/vList4"/>
    <dgm:cxn modelId="{4AB84FAB-4758-4CD0-BD8A-88FA89B036A6}" type="presParOf" srcId="{C4BC3C6A-8AFE-4B79-8687-10253F5EE64A}" destId="{2033C065-009E-43A0-AE26-5BB3C40E5C64}" srcOrd="0" destOrd="0" presId="urn:microsoft.com/office/officeart/2005/8/layout/vList4"/>
    <dgm:cxn modelId="{1F1D11FB-95BB-43D0-A554-CD74B89938A6}" type="presParOf" srcId="{C4BC3C6A-8AFE-4B79-8687-10253F5EE64A}" destId="{EEFB9FBA-5737-4312-9D50-69470C644CA5}" srcOrd="1" destOrd="0" presId="urn:microsoft.com/office/officeart/2005/8/layout/vList4"/>
    <dgm:cxn modelId="{CB402B79-D20A-43B3-A9F0-BFF7E5A2DC93}" type="presParOf" srcId="{C4BC3C6A-8AFE-4B79-8687-10253F5EE64A}" destId="{31F880D3-3572-4791-BE97-16620D510124}" srcOrd="2" destOrd="0" presId="urn:microsoft.com/office/officeart/2005/8/layout/vList4"/>
    <dgm:cxn modelId="{DC613750-3E83-4631-93DF-C3D605D30971}" type="presParOf" srcId="{20814360-6167-464A-A62C-0FE4268AD9FA}" destId="{D3C0C02C-C864-4B19-BE6F-CDBC289F2A80}" srcOrd="9" destOrd="0" presId="urn:microsoft.com/office/officeart/2005/8/layout/vList4"/>
    <dgm:cxn modelId="{C3982442-700A-4C26-AF22-8C7942DE6EB4}" type="presParOf" srcId="{20814360-6167-464A-A62C-0FE4268AD9FA}" destId="{A46A7541-A0FB-4D23-95A1-3B58CFF78AB4}" srcOrd="10" destOrd="0" presId="urn:microsoft.com/office/officeart/2005/8/layout/vList4"/>
    <dgm:cxn modelId="{F44421D2-00D9-455F-8C8F-BBF42A39B99E}" type="presParOf" srcId="{A46A7541-A0FB-4D23-95A1-3B58CFF78AB4}" destId="{96C7BDA9-9007-472A-BB4E-FA238B1C87F0}" srcOrd="0" destOrd="0" presId="urn:microsoft.com/office/officeart/2005/8/layout/vList4"/>
    <dgm:cxn modelId="{0B8EAA02-8296-4EDF-8CDE-5848534405F7}" type="presParOf" srcId="{A46A7541-A0FB-4D23-95A1-3B58CFF78AB4}" destId="{06741F67-E7D6-4ADB-AB99-3E890472337B}" srcOrd="1" destOrd="0" presId="urn:microsoft.com/office/officeart/2005/8/layout/vList4"/>
    <dgm:cxn modelId="{EBB1A331-0E72-4D1E-9AEC-61561333AC62}" type="presParOf" srcId="{A46A7541-A0FB-4D23-95A1-3B58CFF78AB4}" destId="{1AF8F781-F377-4604-8286-0B444D0D0624}" srcOrd="2" destOrd="0" presId="urn:microsoft.com/office/officeart/2005/8/layout/vList4"/>
    <dgm:cxn modelId="{E0BF8FEF-A694-4DA0-8540-50F0C4B41E7C}" type="presParOf" srcId="{20814360-6167-464A-A62C-0FE4268AD9FA}" destId="{3E6C66FE-8EC9-4F4C-B548-646A7D006F3F}" srcOrd="11" destOrd="0" presId="urn:microsoft.com/office/officeart/2005/8/layout/vList4"/>
    <dgm:cxn modelId="{07036CAD-77CB-43E5-8BD0-635C4C9768B1}" type="presParOf" srcId="{20814360-6167-464A-A62C-0FE4268AD9FA}" destId="{F4865BEF-89F3-4BB3-A34C-550C2255EDF3}" srcOrd="12" destOrd="0" presId="urn:microsoft.com/office/officeart/2005/8/layout/vList4"/>
    <dgm:cxn modelId="{F29E8690-D43B-4244-9D2A-536A04850539}" type="presParOf" srcId="{F4865BEF-89F3-4BB3-A34C-550C2255EDF3}" destId="{0AAE7CCD-6A8E-4655-B9AD-75794815166D}" srcOrd="0" destOrd="0" presId="urn:microsoft.com/office/officeart/2005/8/layout/vList4"/>
    <dgm:cxn modelId="{142734D8-5B3E-4EEB-9E06-CE56368E3AA3}" type="presParOf" srcId="{F4865BEF-89F3-4BB3-A34C-550C2255EDF3}" destId="{4559CF7D-D450-44E7-A0C5-07EE2D07A6FE}" srcOrd="1" destOrd="0" presId="urn:microsoft.com/office/officeart/2005/8/layout/vList4"/>
    <dgm:cxn modelId="{B7AFAF24-8527-41A0-B38A-6F9DD5BA08C7}" type="presParOf" srcId="{F4865BEF-89F3-4BB3-A34C-550C2255EDF3}" destId="{9B424FAA-E780-49AC-924E-F0484CC396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D3A2E8-312D-42DC-94B2-A491864946FD}" type="doc">
      <dgm:prSet loTypeId="urn:microsoft.com/office/officeart/2005/8/layout/targe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321EC74-33CA-4C01-84A2-6C6B50AB2A09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Written using the default language for the mobile platform, which is Objective C or Swift for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Java for Android.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807F9-64ED-460D-9A00-A65D1DB04CC0}" type="parTrans" cxnId="{1646E605-40EB-4C20-8AA3-91C139D09745}">
      <dgm:prSet/>
      <dgm:spPr/>
      <dgm:t>
        <a:bodyPr/>
        <a:lstStyle/>
        <a:p>
          <a:endParaRPr lang="en-US"/>
        </a:p>
      </dgm:t>
    </dgm:pt>
    <dgm:pt modelId="{BB9D41F4-CBDD-4F07-82C3-86537AD1AE09}" type="sibTrans" cxnId="{1646E605-40EB-4C20-8AA3-91C139D09745}">
      <dgm:prSet/>
      <dgm:spPr/>
      <dgm:t>
        <a:bodyPr/>
        <a:lstStyle/>
        <a:p>
          <a:endParaRPr lang="en-US"/>
        </a:p>
      </dgm:t>
    </dgm:pt>
    <dgm:pt modelId="{4B41BA0E-67E7-4D12-BC8B-48F23B6C40F2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Compiled and executed directly on the device.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C30B7-7634-48CB-B452-18366DB25652}" type="parTrans" cxnId="{E35AEB99-0DAD-42AE-9AE6-BA97DADC4779}">
      <dgm:prSet/>
      <dgm:spPr/>
      <dgm:t>
        <a:bodyPr/>
        <a:lstStyle/>
        <a:p>
          <a:endParaRPr lang="en-US"/>
        </a:p>
      </dgm:t>
    </dgm:pt>
    <dgm:pt modelId="{ED6C998F-02C5-4680-B91C-9774F9A80C08}" type="sibTrans" cxnId="{E35AEB99-0DAD-42AE-9AE6-BA97DADC4779}">
      <dgm:prSet/>
      <dgm:spPr/>
      <dgm:t>
        <a:bodyPr/>
        <a:lstStyle/>
        <a:p>
          <a:endParaRPr lang="en-US"/>
        </a:p>
      </dgm:t>
    </dgm:pt>
    <dgm:pt modelId="{5149EC41-177C-45C5-BFF4-5D15DCF4D292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the platform SDK (API), the app can communicate with the platform to access device data or load data from an external website using http requests.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F1017-6235-45F5-87CE-48CE0AEA6E7B}" type="parTrans" cxnId="{7180BFBC-0ADF-4AF1-8631-9EB293618D6A}">
      <dgm:prSet/>
      <dgm:spPr/>
      <dgm:t>
        <a:bodyPr/>
        <a:lstStyle/>
        <a:p>
          <a:endParaRPr lang="en-US"/>
        </a:p>
      </dgm:t>
    </dgm:pt>
    <dgm:pt modelId="{A0B32A31-5CF0-4B48-A133-877C9B8BB800}" type="sibTrans" cxnId="{7180BFBC-0ADF-4AF1-8631-9EB293618D6A}">
      <dgm:prSet/>
      <dgm:spPr/>
      <dgm:t>
        <a:bodyPr/>
        <a:lstStyle/>
        <a:p>
          <a:endParaRPr lang="en-US"/>
        </a:p>
      </dgm:t>
    </dgm:pt>
    <dgm:pt modelId="{BC00C5A4-3295-4095-B049-65682B470885}" type="pres">
      <dgm:prSet presAssocID="{43D3A2E8-312D-42DC-94B2-A491864946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680B37-9C20-4495-B50F-4AF912EB1408}" type="pres">
      <dgm:prSet presAssocID="{4321EC74-33CA-4C01-84A2-6C6B50AB2A09}" presName="circle1" presStyleLbl="node1" presStyleIdx="0" presStyleCnt="3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314855E-F835-4C98-A61F-80418C5CFDD0}" type="pres">
      <dgm:prSet presAssocID="{4321EC74-33CA-4C01-84A2-6C6B50AB2A09}" presName="space" presStyleCnt="0"/>
      <dgm:spPr/>
    </dgm:pt>
    <dgm:pt modelId="{488E6BD3-6100-4187-B5DD-9F6E905AFDF1}" type="pres">
      <dgm:prSet presAssocID="{4321EC74-33CA-4C01-84A2-6C6B50AB2A09}" presName="rect1" presStyleLbl="alignAcc1" presStyleIdx="0" presStyleCnt="3"/>
      <dgm:spPr/>
      <dgm:t>
        <a:bodyPr/>
        <a:lstStyle/>
        <a:p>
          <a:endParaRPr lang="en-US"/>
        </a:p>
      </dgm:t>
    </dgm:pt>
    <dgm:pt modelId="{36AC38EC-546F-4BB2-82B8-964F4CF18BD3}" type="pres">
      <dgm:prSet presAssocID="{4B41BA0E-67E7-4D12-BC8B-48F23B6C40F2}" presName="vertSpace2" presStyleLbl="node1" presStyleIdx="0" presStyleCnt="3"/>
      <dgm:spPr/>
    </dgm:pt>
    <dgm:pt modelId="{AA4F2C4A-CBC9-47F7-A131-05B4CBAFB721}" type="pres">
      <dgm:prSet presAssocID="{4B41BA0E-67E7-4D12-BC8B-48F23B6C40F2}" presName="circle2" presStyleLbl="node1" presStyleIdx="1" presStyleCnt="3"/>
      <dgm:spPr/>
    </dgm:pt>
    <dgm:pt modelId="{290A82EC-62BC-4FF4-91FE-4C3241F92B50}" type="pres">
      <dgm:prSet presAssocID="{4B41BA0E-67E7-4D12-BC8B-48F23B6C40F2}" presName="rect2" presStyleLbl="alignAcc1" presStyleIdx="1" presStyleCnt="3"/>
      <dgm:spPr/>
      <dgm:t>
        <a:bodyPr/>
        <a:lstStyle/>
        <a:p>
          <a:endParaRPr lang="en-US"/>
        </a:p>
      </dgm:t>
    </dgm:pt>
    <dgm:pt modelId="{CEC7D74A-A036-4E28-A2ED-2403C969E963}" type="pres">
      <dgm:prSet presAssocID="{5149EC41-177C-45C5-BFF4-5D15DCF4D292}" presName="vertSpace3" presStyleLbl="node1" presStyleIdx="1" presStyleCnt="3"/>
      <dgm:spPr/>
    </dgm:pt>
    <dgm:pt modelId="{C3FA7249-E5A6-4AFC-9E19-2B39F58A7CB1}" type="pres">
      <dgm:prSet presAssocID="{5149EC41-177C-45C5-BFF4-5D15DCF4D292}" presName="circle3" presStyleLbl="node1" presStyleIdx="2" presStyleCnt="3"/>
      <dgm:spPr/>
    </dgm:pt>
    <dgm:pt modelId="{B4907287-8078-4A01-8A77-0FFD2796BABF}" type="pres">
      <dgm:prSet presAssocID="{5149EC41-177C-45C5-BFF4-5D15DCF4D292}" presName="rect3" presStyleLbl="alignAcc1" presStyleIdx="2" presStyleCnt="3"/>
      <dgm:spPr/>
      <dgm:t>
        <a:bodyPr/>
        <a:lstStyle/>
        <a:p>
          <a:endParaRPr lang="en-US"/>
        </a:p>
      </dgm:t>
    </dgm:pt>
    <dgm:pt modelId="{FDA73894-5909-477A-AE9C-1510550713D9}" type="pres">
      <dgm:prSet presAssocID="{4321EC74-33CA-4C01-84A2-6C6B50AB2A0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ED909-170C-4D8C-BF7C-9FAC96D13227}" type="pres">
      <dgm:prSet presAssocID="{4B41BA0E-67E7-4D12-BC8B-48F23B6C40F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D9052-A926-464D-A667-721C3CA51B4F}" type="pres">
      <dgm:prSet presAssocID="{5149EC41-177C-45C5-BFF4-5D15DCF4D29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AEB99-0DAD-42AE-9AE6-BA97DADC4779}" srcId="{43D3A2E8-312D-42DC-94B2-A491864946FD}" destId="{4B41BA0E-67E7-4D12-BC8B-48F23B6C40F2}" srcOrd="1" destOrd="0" parTransId="{733C30B7-7634-48CB-B452-18366DB25652}" sibTransId="{ED6C998F-02C5-4680-B91C-9774F9A80C08}"/>
    <dgm:cxn modelId="{FB3DF15E-6381-4E0B-A259-6E144DDBBDD6}" type="presOf" srcId="{5149EC41-177C-45C5-BFF4-5D15DCF4D292}" destId="{B4907287-8078-4A01-8A77-0FFD2796BABF}" srcOrd="0" destOrd="0" presId="urn:microsoft.com/office/officeart/2005/8/layout/target3"/>
    <dgm:cxn modelId="{0344580A-5D21-4E1E-BDB2-4A9CD411ABD3}" type="presOf" srcId="{4B41BA0E-67E7-4D12-BC8B-48F23B6C40F2}" destId="{FB0ED909-170C-4D8C-BF7C-9FAC96D13227}" srcOrd="1" destOrd="0" presId="urn:microsoft.com/office/officeart/2005/8/layout/target3"/>
    <dgm:cxn modelId="{76659AE9-E38B-4762-8643-39778D2FCE98}" type="presOf" srcId="{4321EC74-33CA-4C01-84A2-6C6B50AB2A09}" destId="{488E6BD3-6100-4187-B5DD-9F6E905AFDF1}" srcOrd="0" destOrd="0" presId="urn:microsoft.com/office/officeart/2005/8/layout/target3"/>
    <dgm:cxn modelId="{B3BD9347-8603-4EF1-945A-ACDBDC6EFDC0}" type="presOf" srcId="{43D3A2E8-312D-42DC-94B2-A491864946FD}" destId="{BC00C5A4-3295-4095-B049-65682B470885}" srcOrd="0" destOrd="0" presId="urn:microsoft.com/office/officeart/2005/8/layout/target3"/>
    <dgm:cxn modelId="{1646E605-40EB-4C20-8AA3-91C139D09745}" srcId="{43D3A2E8-312D-42DC-94B2-A491864946FD}" destId="{4321EC74-33CA-4C01-84A2-6C6B50AB2A09}" srcOrd="0" destOrd="0" parTransId="{969807F9-64ED-460D-9A00-A65D1DB04CC0}" sibTransId="{BB9D41F4-CBDD-4F07-82C3-86537AD1AE09}"/>
    <dgm:cxn modelId="{AF80BC3B-BA8F-492B-8CB1-6C1EB9840ADC}" type="presOf" srcId="{5149EC41-177C-45C5-BFF4-5D15DCF4D292}" destId="{4E2D9052-A926-464D-A667-721C3CA51B4F}" srcOrd="1" destOrd="0" presId="urn:microsoft.com/office/officeart/2005/8/layout/target3"/>
    <dgm:cxn modelId="{7180BFBC-0ADF-4AF1-8631-9EB293618D6A}" srcId="{43D3A2E8-312D-42DC-94B2-A491864946FD}" destId="{5149EC41-177C-45C5-BFF4-5D15DCF4D292}" srcOrd="2" destOrd="0" parTransId="{14EF1017-6235-45F5-87CE-48CE0AEA6E7B}" sibTransId="{A0B32A31-5CF0-4B48-A133-877C9B8BB800}"/>
    <dgm:cxn modelId="{7F0B682D-6C63-4269-83F5-49E7A171F2DE}" type="presOf" srcId="{4B41BA0E-67E7-4D12-BC8B-48F23B6C40F2}" destId="{290A82EC-62BC-4FF4-91FE-4C3241F92B50}" srcOrd="0" destOrd="0" presId="urn:microsoft.com/office/officeart/2005/8/layout/target3"/>
    <dgm:cxn modelId="{AFAA1ED0-E9E3-4A2B-BC72-3E5E6362733A}" type="presOf" srcId="{4321EC74-33CA-4C01-84A2-6C6B50AB2A09}" destId="{FDA73894-5909-477A-AE9C-1510550713D9}" srcOrd="1" destOrd="0" presId="urn:microsoft.com/office/officeart/2005/8/layout/target3"/>
    <dgm:cxn modelId="{890B053D-37AD-490E-9B48-E5A5A484A50C}" type="presParOf" srcId="{BC00C5A4-3295-4095-B049-65682B470885}" destId="{2A680B37-9C20-4495-B50F-4AF912EB1408}" srcOrd="0" destOrd="0" presId="urn:microsoft.com/office/officeart/2005/8/layout/target3"/>
    <dgm:cxn modelId="{42015A8B-118D-42BC-9ACF-DAB58F8AAD18}" type="presParOf" srcId="{BC00C5A4-3295-4095-B049-65682B470885}" destId="{E314855E-F835-4C98-A61F-80418C5CFDD0}" srcOrd="1" destOrd="0" presId="urn:microsoft.com/office/officeart/2005/8/layout/target3"/>
    <dgm:cxn modelId="{FCE43901-B794-4806-B521-378394F63876}" type="presParOf" srcId="{BC00C5A4-3295-4095-B049-65682B470885}" destId="{488E6BD3-6100-4187-B5DD-9F6E905AFDF1}" srcOrd="2" destOrd="0" presId="urn:microsoft.com/office/officeart/2005/8/layout/target3"/>
    <dgm:cxn modelId="{1C8F34B5-F87C-43F6-9A15-0D0B75B1F4E5}" type="presParOf" srcId="{BC00C5A4-3295-4095-B049-65682B470885}" destId="{36AC38EC-546F-4BB2-82B8-964F4CF18BD3}" srcOrd="3" destOrd="0" presId="urn:microsoft.com/office/officeart/2005/8/layout/target3"/>
    <dgm:cxn modelId="{BDE37EE5-B87C-4D4B-A167-9D47D68361B7}" type="presParOf" srcId="{BC00C5A4-3295-4095-B049-65682B470885}" destId="{AA4F2C4A-CBC9-47F7-A131-05B4CBAFB721}" srcOrd="4" destOrd="0" presId="urn:microsoft.com/office/officeart/2005/8/layout/target3"/>
    <dgm:cxn modelId="{52405FD2-129F-4624-9614-A88549506288}" type="presParOf" srcId="{BC00C5A4-3295-4095-B049-65682B470885}" destId="{290A82EC-62BC-4FF4-91FE-4C3241F92B50}" srcOrd="5" destOrd="0" presId="urn:microsoft.com/office/officeart/2005/8/layout/target3"/>
    <dgm:cxn modelId="{47F1781F-0A3B-4869-9247-0FE2B5C010E5}" type="presParOf" srcId="{BC00C5A4-3295-4095-B049-65682B470885}" destId="{CEC7D74A-A036-4E28-A2ED-2403C969E963}" srcOrd="6" destOrd="0" presId="urn:microsoft.com/office/officeart/2005/8/layout/target3"/>
    <dgm:cxn modelId="{0066F863-0828-44AD-9E62-48364375814E}" type="presParOf" srcId="{BC00C5A4-3295-4095-B049-65682B470885}" destId="{C3FA7249-E5A6-4AFC-9E19-2B39F58A7CB1}" srcOrd="7" destOrd="0" presId="urn:microsoft.com/office/officeart/2005/8/layout/target3"/>
    <dgm:cxn modelId="{E43C4DD9-FFEB-4B9C-B37E-5FCC69E11BED}" type="presParOf" srcId="{BC00C5A4-3295-4095-B049-65682B470885}" destId="{B4907287-8078-4A01-8A77-0FFD2796BABF}" srcOrd="8" destOrd="0" presId="urn:microsoft.com/office/officeart/2005/8/layout/target3"/>
    <dgm:cxn modelId="{871DA971-D23C-44CF-B321-8F954BDF2BD2}" type="presParOf" srcId="{BC00C5A4-3295-4095-B049-65682B470885}" destId="{FDA73894-5909-477A-AE9C-1510550713D9}" srcOrd="9" destOrd="0" presId="urn:microsoft.com/office/officeart/2005/8/layout/target3"/>
    <dgm:cxn modelId="{664DB960-1FD6-4CF1-BB4D-84D48C1C030E}" type="presParOf" srcId="{BC00C5A4-3295-4095-B049-65682B470885}" destId="{FB0ED909-170C-4D8C-BF7C-9FAC96D13227}" srcOrd="10" destOrd="0" presId="urn:microsoft.com/office/officeart/2005/8/layout/target3"/>
    <dgm:cxn modelId="{03E190DC-1CD2-4842-85B8-E458D830E0FA}" type="presParOf" srcId="{BC00C5A4-3295-4095-B049-65682B470885}" destId="{4E2D9052-A926-464D-A667-721C3CA51B4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ECD4F4-BA67-4865-9953-794F00F097CC}" type="doc">
      <dgm:prSet loTypeId="urn:microsoft.com/office/officeart/2005/8/layout/lProcess3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A88455-EABD-4350-88EC-ED5BBF97C1E3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Native APIs </a:t>
          </a:r>
          <a:endParaRPr lang="en-US" dirty="0"/>
        </a:p>
      </dgm:t>
    </dgm:pt>
    <dgm:pt modelId="{B41CBF67-FC23-457E-882E-9D24A79AA364}" type="parTrans" cxnId="{F4E22770-D51F-4600-8BD9-6AB277179915}">
      <dgm:prSet/>
      <dgm:spPr/>
      <dgm:t>
        <a:bodyPr/>
        <a:lstStyle/>
        <a:p>
          <a:endParaRPr lang="en-US"/>
        </a:p>
      </dgm:t>
    </dgm:pt>
    <dgm:pt modelId="{1DD856B7-FA34-4FE2-AE9F-E6C3376201EC}" type="sibTrans" cxnId="{F4E22770-D51F-4600-8BD9-6AB277179915}">
      <dgm:prSet/>
      <dgm:spPr/>
      <dgm:t>
        <a:bodyPr/>
        <a:lstStyle/>
        <a:p>
          <a:endParaRPr lang="en-US"/>
        </a:p>
      </dgm:t>
    </dgm:pt>
    <dgm:pt modelId="{A4011760-CEAE-4DE6-AB11-8A38AC4C553C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Performance </a:t>
          </a:r>
          <a:endParaRPr lang="en-US" dirty="0"/>
        </a:p>
      </dgm:t>
    </dgm:pt>
    <dgm:pt modelId="{531AE275-7382-4ABB-B639-3DEB49070BB9}" type="parTrans" cxnId="{A3C24512-3E45-4228-BBB3-28280B333E73}">
      <dgm:prSet/>
      <dgm:spPr/>
      <dgm:t>
        <a:bodyPr/>
        <a:lstStyle/>
        <a:p>
          <a:endParaRPr lang="en-US"/>
        </a:p>
      </dgm:t>
    </dgm:pt>
    <dgm:pt modelId="{B093BFD7-3A64-4B70-A0F4-261B67D34E1D}" type="sibTrans" cxnId="{A3C24512-3E45-4228-BBB3-28280B333E73}">
      <dgm:prSet/>
      <dgm:spPr/>
      <dgm:t>
        <a:bodyPr/>
        <a:lstStyle/>
        <a:p>
          <a:endParaRPr lang="en-US"/>
        </a:p>
      </dgm:t>
    </dgm:pt>
    <dgm:pt modelId="{F88FB3F5-EA6F-4C86-949C-8C6D414B910F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Same environment </a:t>
          </a:r>
          <a:endParaRPr lang="en-US" dirty="0"/>
        </a:p>
      </dgm:t>
    </dgm:pt>
    <dgm:pt modelId="{1C2BFE26-8F46-47E8-BC0C-4E30EC6B69F4}" type="parTrans" cxnId="{4C5A4A47-3217-4A80-8C13-9947B4A35CAE}">
      <dgm:prSet/>
      <dgm:spPr/>
      <dgm:t>
        <a:bodyPr/>
        <a:lstStyle/>
        <a:p>
          <a:endParaRPr lang="en-US"/>
        </a:p>
      </dgm:t>
    </dgm:pt>
    <dgm:pt modelId="{E549D8AC-09D3-406C-AA54-05532F6C8CEB}" type="sibTrans" cxnId="{4C5A4A47-3217-4A80-8C13-9947B4A35CAE}">
      <dgm:prSet/>
      <dgm:spPr/>
      <dgm:t>
        <a:bodyPr/>
        <a:lstStyle/>
        <a:p>
          <a:endParaRPr lang="en-US"/>
        </a:p>
      </dgm:t>
    </dgm:pt>
    <dgm:pt modelId="{3EB4A9F5-AFA3-490E-AC54-3D34FA4EC1C8}" type="pres">
      <dgm:prSet presAssocID="{9EECD4F4-BA67-4865-9953-794F00F097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E2370D-722D-4003-9C2A-3DA157805E76}" type="pres">
      <dgm:prSet presAssocID="{E6A88455-EABD-4350-88EC-ED5BBF97C1E3}" presName="horFlow" presStyleCnt="0"/>
      <dgm:spPr/>
    </dgm:pt>
    <dgm:pt modelId="{447A7D95-5008-4363-9440-F68AFFC3BA4F}" type="pres">
      <dgm:prSet presAssocID="{E6A88455-EABD-4350-88EC-ED5BBF97C1E3}" presName="bigChev" presStyleLbl="node1" presStyleIdx="0" presStyleCnt="3" custScaleX="127535"/>
      <dgm:spPr/>
      <dgm:t>
        <a:bodyPr/>
        <a:lstStyle/>
        <a:p>
          <a:endParaRPr lang="en-US"/>
        </a:p>
      </dgm:t>
    </dgm:pt>
    <dgm:pt modelId="{BE20A14C-F82E-4485-8668-1E3103C55F4F}" type="pres">
      <dgm:prSet presAssocID="{E6A88455-EABD-4350-88EC-ED5BBF97C1E3}" presName="vSp" presStyleCnt="0"/>
      <dgm:spPr/>
    </dgm:pt>
    <dgm:pt modelId="{51EFE1BF-4F51-47F1-A998-A9C46CE6A7CF}" type="pres">
      <dgm:prSet presAssocID="{A4011760-CEAE-4DE6-AB11-8A38AC4C553C}" presName="horFlow" presStyleCnt="0"/>
      <dgm:spPr/>
    </dgm:pt>
    <dgm:pt modelId="{0AB3E7B9-4BE7-464E-BF2A-92E34A9BA52E}" type="pres">
      <dgm:prSet presAssocID="{A4011760-CEAE-4DE6-AB11-8A38AC4C553C}" presName="bigChev" presStyleLbl="node1" presStyleIdx="1" presStyleCnt="3" custScaleX="127535"/>
      <dgm:spPr/>
      <dgm:t>
        <a:bodyPr/>
        <a:lstStyle/>
        <a:p>
          <a:endParaRPr lang="en-US"/>
        </a:p>
      </dgm:t>
    </dgm:pt>
    <dgm:pt modelId="{332DDDC5-53F5-467C-B903-8651A9D1EC4D}" type="pres">
      <dgm:prSet presAssocID="{A4011760-CEAE-4DE6-AB11-8A38AC4C553C}" presName="vSp" presStyleCnt="0"/>
      <dgm:spPr/>
    </dgm:pt>
    <dgm:pt modelId="{1F7E2000-3A09-41D6-9795-1475D2AFCFE0}" type="pres">
      <dgm:prSet presAssocID="{F88FB3F5-EA6F-4C86-949C-8C6D414B910F}" presName="horFlow" presStyleCnt="0"/>
      <dgm:spPr/>
    </dgm:pt>
    <dgm:pt modelId="{CFE12BB9-BAE2-4E40-A6D3-2B0E9B4AE33B}" type="pres">
      <dgm:prSet presAssocID="{F88FB3F5-EA6F-4C86-949C-8C6D414B910F}" presName="bigChev" presStyleLbl="node1" presStyleIdx="2" presStyleCnt="3" custScaleX="127535" custScaleY="118293"/>
      <dgm:spPr/>
      <dgm:t>
        <a:bodyPr/>
        <a:lstStyle/>
        <a:p>
          <a:endParaRPr lang="en-US"/>
        </a:p>
      </dgm:t>
    </dgm:pt>
  </dgm:ptLst>
  <dgm:cxnLst>
    <dgm:cxn modelId="{911C50AA-C419-44D6-B205-2C37F0DF24E0}" type="presOf" srcId="{E6A88455-EABD-4350-88EC-ED5BBF97C1E3}" destId="{447A7D95-5008-4363-9440-F68AFFC3BA4F}" srcOrd="0" destOrd="0" presId="urn:microsoft.com/office/officeart/2005/8/layout/lProcess3"/>
    <dgm:cxn modelId="{A3C24512-3E45-4228-BBB3-28280B333E73}" srcId="{9EECD4F4-BA67-4865-9953-794F00F097CC}" destId="{A4011760-CEAE-4DE6-AB11-8A38AC4C553C}" srcOrd="1" destOrd="0" parTransId="{531AE275-7382-4ABB-B639-3DEB49070BB9}" sibTransId="{B093BFD7-3A64-4B70-A0F4-261B67D34E1D}"/>
    <dgm:cxn modelId="{589CA9B0-FAB3-465B-9CC8-B7E8EF993E17}" type="presOf" srcId="{9EECD4F4-BA67-4865-9953-794F00F097CC}" destId="{3EB4A9F5-AFA3-490E-AC54-3D34FA4EC1C8}" srcOrd="0" destOrd="0" presId="urn:microsoft.com/office/officeart/2005/8/layout/lProcess3"/>
    <dgm:cxn modelId="{4C5A4A47-3217-4A80-8C13-9947B4A35CAE}" srcId="{9EECD4F4-BA67-4865-9953-794F00F097CC}" destId="{F88FB3F5-EA6F-4C86-949C-8C6D414B910F}" srcOrd="2" destOrd="0" parTransId="{1C2BFE26-8F46-47E8-BC0C-4E30EC6B69F4}" sibTransId="{E549D8AC-09D3-406C-AA54-05532F6C8CEB}"/>
    <dgm:cxn modelId="{65300D38-260D-4976-897D-C0E70743E167}" type="presOf" srcId="{A4011760-CEAE-4DE6-AB11-8A38AC4C553C}" destId="{0AB3E7B9-4BE7-464E-BF2A-92E34A9BA52E}" srcOrd="0" destOrd="0" presId="urn:microsoft.com/office/officeart/2005/8/layout/lProcess3"/>
    <dgm:cxn modelId="{BD7B751F-596A-4007-B470-60F75F6B4E83}" type="presOf" srcId="{F88FB3F5-EA6F-4C86-949C-8C6D414B910F}" destId="{CFE12BB9-BAE2-4E40-A6D3-2B0E9B4AE33B}" srcOrd="0" destOrd="0" presId="urn:microsoft.com/office/officeart/2005/8/layout/lProcess3"/>
    <dgm:cxn modelId="{F4E22770-D51F-4600-8BD9-6AB277179915}" srcId="{9EECD4F4-BA67-4865-9953-794F00F097CC}" destId="{E6A88455-EABD-4350-88EC-ED5BBF97C1E3}" srcOrd="0" destOrd="0" parTransId="{B41CBF67-FC23-457E-882E-9D24A79AA364}" sibTransId="{1DD856B7-FA34-4FE2-AE9F-E6C3376201EC}"/>
    <dgm:cxn modelId="{254D61D4-6C63-493D-AFC6-D7373DC311B9}" type="presParOf" srcId="{3EB4A9F5-AFA3-490E-AC54-3D34FA4EC1C8}" destId="{F3E2370D-722D-4003-9C2A-3DA157805E76}" srcOrd="0" destOrd="0" presId="urn:microsoft.com/office/officeart/2005/8/layout/lProcess3"/>
    <dgm:cxn modelId="{9EB3B176-EF6F-44E9-A422-1DA1F75EFF3B}" type="presParOf" srcId="{F3E2370D-722D-4003-9C2A-3DA157805E76}" destId="{447A7D95-5008-4363-9440-F68AFFC3BA4F}" srcOrd="0" destOrd="0" presId="urn:microsoft.com/office/officeart/2005/8/layout/lProcess3"/>
    <dgm:cxn modelId="{76129BF2-E0B2-49E0-8ABC-203B639AE457}" type="presParOf" srcId="{3EB4A9F5-AFA3-490E-AC54-3D34FA4EC1C8}" destId="{BE20A14C-F82E-4485-8668-1E3103C55F4F}" srcOrd="1" destOrd="0" presId="urn:microsoft.com/office/officeart/2005/8/layout/lProcess3"/>
    <dgm:cxn modelId="{FB6FF8B1-7946-4907-BDB0-54A9416A5A7A}" type="presParOf" srcId="{3EB4A9F5-AFA3-490E-AC54-3D34FA4EC1C8}" destId="{51EFE1BF-4F51-47F1-A998-A9C46CE6A7CF}" srcOrd="2" destOrd="0" presId="urn:microsoft.com/office/officeart/2005/8/layout/lProcess3"/>
    <dgm:cxn modelId="{A508A944-397D-4420-B70F-C1028A6AB1DA}" type="presParOf" srcId="{51EFE1BF-4F51-47F1-A998-A9C46CE6A7CF}" destId="{0AB3E7B9-4BE7-464E-BF2A-92E34A9BA52E}" srcOrd="0" destOrd="0" presId="urn:microsoft.com/office/officeart/2005/8/layout/lProcess3"/>
    <dgm:cxn modelId="{6EA53FD2-325B-431A-ACE7-9CD5EA73064B}" type="presParOf" srcId="{3EB4A9F5-AFA3-490E-AC54-3D34FA4EC1C8}" destId="{332DDDC5-53F5-467C-B903-8651A9D1EC4D}" srcOrd="3" destOrd="0" presId="urn:microsoft.com/office/officeart/2005/8/layout/lProcess3"/>
    <dgm:cxn modelId="{D1CB9AC6-D3E0-4663-B02A-F7224EAF365F}" type="presParOf" srcId="{3EB4A9F5-AFA3-490E-AC54-3D34FA4EC1C8}" destId="{1F7E2000-3A09-41D6-9795-1475D2AFCFE0}" srcOrd="4" destOrd="0" presId="urn:microsoft.com/office/officeart/2005/8/layout/lProcess3"/>
    <dgm:cxn modelId="{98FE52EA-948C-4A5B-AA78-00A04D730378}" type="presParOf" srcId="{1F7E2000-3A09-41D6-9795-1475D2AFCFE0}" destId="{CFE12BB9-BAE2-4E40-A6D3-2B0E9B4AE3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8250CA-4D9B-43D4-88E2-7E76EB6062D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02E02-424E-403F-94DD-A30981312DB0}">
      <dgm:prSet custT="1"/>
      <dgm:spPr>
        <a:solidFill>
          <a:srgbClr val="C0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sz="2800" b="1" dirty="0" smtClean="0"/>
            <a:t>Language requirements </a:t>
          </a:r>
          <a:endParaRPr lang="en-US" sz="2800" dirty="0"/>
        </a:p>
      </dgm:t>
    </dgm:pt>
    <dgm:pt modelId="{A4BFAA58-F41C-4D75-AB0A-B64CB5EEAB51}" type="parTrans" cxnId="{68F94949-D424-4A60-BCBD-629C00399AF6}">
      <dgm:prSet/>
      <dgm:spPr/>
      <dgm:t>
        <a:bodyPr/>
        <a:lstStyle/>
        <a:p>
          <a:endParaRPr lang="en-US"/>
        </a:p>
      </dgm:t>
    </dgm:pt>
    <dgm:pt modelId="{F2CA39D8-8184-440C-A24A-55024B137669}" type="sibTrans" cxnId="{68F94949-D424-4A60-BCBD-629C00399AF6}">
      <dgm:prSet/>
      <dgm:spPr/>
      <dgm:t>
        <a:bodyPr/>
        <a:lstStyle/>
        <a:p>
          <a:endParaRPr lang="en-US"/>
        </a:p>
      </dgm:t>
    </dgm:pt>
    <dgm:pt modelId="{E1886882-129C-442E-8372-2ECA42C18886}">
      <dgm:prSet custT="1"/>
      <dgm:spPr>
        <a:solidFill>
          <a:srgbClr val="C0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sz="2800" b="1" dirty="0" smtClean="0"/>
            <a:t>Not cross platform </a:t>
          </a:r>
          <a:endParaRPr lang="en-US" sz="2800" dirty="0"/>
        </a:p>
      </dgm:t>
    </dgm:pt>
    <dgm:pt modelId="{AFC3726C-22D1-4C4E-AF71-822CA9C7D2F9}" type="parTrans" cxnId="{E2907B58-FF38-4BF6-95C4-E08872A0F41E}">
      <dgm:prSet/>
      <dgm:spPr/>
      <dgm:t>
        <a:bodyPr/>
        <a:lstStyle/>
        <a:p>
          <a:endParaRPr lang="en-US"/>
        </a:p>
      </dgm:t>
    </dgm:pt>
    <dgm:pt modelId="{9A39970C-5D22-4209-945D-4E7E1EA62638}" type="sibTrans" cxnId="{E2907B58-FF38-4BF6-95C4-E08872A0F41E}">
      <dgm:prSet/>
      <dgm:spPr/>
      <dgm:t>
        <a:bodyPr/>
        <a:lstStyle/>
        <a:p>
          <a:endParaRPr lang="en-US"/>
        </a:p>
      </dgm:t>
    </dgm:pt>
    <dgm:pt modelId="{FD7321FC-D0A7-4497-A7E1-D215A0CF73CD}">
      <dgm:prSet custT="1"/>
      <dgm:spPr>
        <a:solidFill>
          <a:srgbClr val="C0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sz="2800" b="1" dirty="0" smtClean="0"/>
            <a:t>High level of effort </a:t>
          </a:r>
          <a:endParaRPr lang="en-US" sz="2800" dirty="0"/>
        </a:p>
      </dgm:t>
    </dgm:pt>
    <dgm:pt modelId="{B5313681-29DC-4123-BCFB-9D1CC5E7A422}" type="parTrans" cxnId="{E43BC4F7-F03C-4199-8BF3-53ECD2938012}">
      <dgm:prSet/>
      <dgm:spPr/>
      <dgm:t>
        <a:bodyPr/>
        <a:lstStyle/>
        <a:p>
          <a:endParaRPr lang="en-US"/>
        </a:p>
      </dgm:t>
    </dgm:pt>
    <dgm:pt modelId="{BD0CA083-B9C1-45EE-A741-C96EB1432ABB}" type="sibTrans" cxnId="{E43BC4F7-F03C-4199-8BF3-53ECD2938012}">
      <dgm:prSet/>
      <dgm:spPr/>
      <dgm:t>
        <a:bodyPr/>
        <a:lstStyle/>
        <a:p>
          <a:endParaRPr lang="en-US"/>
        </a:p>
      </dgm:t>
    </dgm:pt>
    <dgm:pt modelId="{5B4B7C77-6EEB-4F30-BE2C-2B23AC8E3EBD}" type="pres">
      <dgm:prSet presAssocID="{6E8250CA-4D9B-43D4-88E2-7E76EB6062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C06C7C-8CFB-4539-9E29-EDBE218F26A5}" type="pres">
      <dgm:prSet presAssocID="{27602E02-424E-403F-94DD-A30981312DB0}" presName="horFlow" presStyleCnt="0"/>
      <dgm:spPr/>
    </dgm:pt>
    <dgm:pt modelId="{5BD08712-D1EC-4002-954C-B2DA30E84405}" type="pres">
      <dgm:prSet presAssocID="{27602E02-424E-403F-94DD-A30981312DB0}" presName="bigChev" presStyleLbl="node1" presStyleIdx="0" presStyleCnt="3" custScaleX="127433" custScaleY="112537"/>
      <dgm:spPr/>
      <dgm:t>
        <a:bodyPr/>
        <a:lstStyle/>
        <a:p>
          <a:endParaRPr lang="en-US"/>
        </a:p>
      </dgm:t>
    </dgm:pt>
    <dgm:pt modelId="{7B43B2AA-614D-4DB8-8DF2-74F64E7E7C47}" type="pres">
      <dgm:prSet presAssocID="{27602E02-424E-403F-94DD-A30981312DB0}" presName="vSp" presStyleCnt="0"/>
      <dgm:spPr/>
    </dgm:pt>
    <dgm:pt modelId="{B24C4412-82F4-4CD4-A5FF-04A9DDAF95BE}" type="pres">
      <dgm:prSet presAssocID="{E1886882-129C-442E-8372-2ECA42C18886}" presName="horFlow" presStyleCnt="0"/>
      <dgm:spPr/>
    </dgm:pt>
    <dgm:pt modelId="{DAA9BA52-B6B1-49CA-9836-62767844C0A7}" type="pres">
      <dgm:prSet presAssocID="{E1886882-129C-442E-8372-2ECA42C18886}" presName="bigChev" presStyleLbl="node1" presStyleIdx="1" presStyleCnt="3" custScaleX="127433"/>
      <dgm:spPr/>
      <dgm:t>
        <a:bodyPr/>
        <a:lstStyle/>
        <a:p>
          <a:endParaRPr lang="en-US"/>
        </a:p>
      </dgm:t>
    </dgm:pt>
    <dgm:pt modelId="{B9E143D1-5293-467E-9BFE-6183D855435F}" type="pres">
      <dgm:prSet presAssocID="{E1886882-129C-442E-8372-2ECA42C18886}" presName="vSp" presStyleCnt="0"/>
      <dgm:spPr/>
    </dgm:pt>
    <dgm:pt modelId="{D9630755-27B5-4DB2-855C-FC34DF493D78}" type="pres">
      <dgm:prSet presAssocID="{FD7321FC-D0A7-4497-A7E1-D215A0CF73CD}" presName="horFlow" presStyleCnt="0"/>
      <dgm:spPr/>
    </dgm:pt>
    <dgm:pt modelId="{83756836-191F-4A9B-95FC-DF07B3C6E60A}" type="pres">
      <dgm:prSet presAssocID="{FD7321FC-D0A7-4497-A7E1-D215A0CF73CD}" presName="bigChev" presStyleLbl="node1" presStyleIdx="2" presStyleCnt="3" custScaleX="127433"/>
      <dgm:spPr/>
      <dgm:t>
        <a:bodyPr/>
        <a:lstStyle/>
        <a:p>
          <a:endParaRPr lang="en-US"/>
        </a:p>
      </dgm:t>
    </dgm:pt>
  </dgm:ptLst>
  <dgm:cxnLst>
    <dgm:cxn modelId="{E43BC4F7-F03C-4199-8BF3-53ECD2938012}" srcId="{6E8250CA-4D9B-43D4-88E2-7E76EB6062D1}" destId="{FD7321FC-D0A7-4497-A7E1-D215A0CF73CD}" srcOrd="2" destOrd="0" parTransId="{B5313681-29DC-4123-BCFB-9D1CC5E7A422}" sibTransId="{BD0CA083-B9C1-45EE-A741-C96EB1432ABB}"/>
    <dgm:cxn modelId="{5F50C9E8-3ADE-4902-BC3D-5D60984A99F5}" type="presOf" srcId="{27602E02-424E-403F-94DD-A30981312DB0}" destId="{5BD08712-D1EC-4002-954C-B2DA30E84405}" srcOrd="0" destOrd="0" presId="urn:microsoft.com/office/officeart/2005/8/layout/lProcess3"/>
    <dgm:cxn modelId="{3D7B8266-4CB9-4FB7-BDFB-C8CB1C12397C}" type="presOf" srcId="{FD7321FC-D0A7-4497-A7E1-D215A0CF73CD}" destId="{83756836-191F-4A9B-95FC-DF07B3C6E60A}" srcOrd="0" destOrd="0" presId="urn:microsoft.com/office/officeart/2005/8/layout/lProcess3"/>
    <dgm:cxn modelId="{68F94949-D424-4A60-BCBD-629C00399AF6}" srcId="{6E8250CA-4D9B-43D4-88E2-7E76EB6062D1}" destId="{27602E02-424E-403F-94DD-A30981312DB0}" srcOrd="0" destOrd="0" parTransId="{A4BFAA58-F41C-4D75-AB0A-B64CB5EEAB51}" sibTransId="{F2CA39D8-8184-440C-A24A-55024B137669}"/>
    <dgm:cxn modelId="{E2907B58-FF38-4BF6-95C4-E08872A0F41E}" srcId="{6E8250CA-4D9B-43D4-88E2-7E76EB6062D1}" destId="{E1886882-129C-442E-8372-2ECA42C18886}" srcOrd="1" destOrd="0" parTransId="{AFC3726C-22D1-4C4E-AF71-822CA9C7D2F9}" sibTransId="{9A39970C-5D22-4209-945D-4E7E1EA62638}"/>
    <dgm:cxn modelId="{A6DD9546-EFF9-45E7-8E0F-1D7060D3DB52}" type="presOf" srcId="{6E8250CA-4D9B-43D4-88E2-7E76EB6062D1}" destId="{5B4B7C77-6EEB-4F30-BE2C-2B23AC8E3EBD}" srcOrd="0" destOrd="0" presId="urn:microsoft.com/office/officeart/2005/8/layout/lProcess3"/>
    <dgm:cxn modelId="{EE1ED710-F62B-4BA2-93AE-3954756492E4}" type="presOf" srcId="{E1886882-129C-442E-8372-2ECA42C18886}" destId="{DAA9BA52-B6B1-49CA-9836-62767844C0A7}" srcOrd="0" destOrd="0" presId="urn:microsoft.com/office/officeart/2005/8/layout/lProcess3"/>
    <dgm:cxn modelId="{A86F57A8-ADC8-4C6B-887C-2B287AD3644B}" type="presParOf" srcId="{5B4B7C77-6EEB-4F30-BE2C-2B23AC8E3EBD}" destId="{D9C06C7C-8CFB-4539-9E29-EDBE218F26A5}" srcOrd="0" destOrd="0" presId="urn:microsoft.com/office/officeart/2005/8/layout/lProcess3"/>
    <dgm:cxn modelId="{B805C8B1-00D6-4267-BAAC-C81C08945790}" type="presParOf" srcId="{D9C06C7C-8CFB-4539-9E29-EDBE218F26A5}" destId="{5BD08712-D1EC-4002-954C-B2DA30E84405}" srcOrd="0" destOrd="0" presId="urn:microsoft.com/office/officeart/2005/8/layout/lProcess3"/>
    <dgm:cxn modelId="{79A9EC53-69FC-4471-979D-C4E1810BD349}" type="presParOf" srcId="{5B4B7C77-6EEB-4F30-BE2C-2B23AC8E3EBD}" destId="{7B43B2AA-614D-4DB8-8DF2-74F64E7E7C47}" srcOrd="1" destOrd="0" presId="urn:microsoft.com/office/officeart/2005/8/layout/lProcess3"/>
    <dgm:cxn modelId="{5FF9A14E-F205-4388-9E4B-603086E51201}" type="presParOf" srcId="{5B4B7C77-6EEB-4F30-BE2C-2B23AC8E3EBD}" destId="{B24C4412-82F4-4CD4-A5FF-04A9DDAF95BE}" srcOrd="2" destOrd="0" presId="urn:microsoft.com/office/officeart/2005/8/layout/lProcess3"/>
    <dgm:cxn modelId="{C7EF00C3-9938-4811-936C-DFF4906F9974}" type="presParOf" srcId="{B24C4412-82F4-4CD4-A5FF-04A9DDAF95BE}" destId="{DAA9BA52-B6B1-49CA-9836-62767844C0A7}" srcOrd="0" destOrd="0" presId="urn:microsoft.com/office/officeart/2005/8/layout/lProcess3"/>
    <dgm:cxn modelId="{137BEF00-813B-4ADB-8A75-0D900A52053F}" type="presParOf" srcId="{5B4B7C77-6EEB-4F30-BE2C-2B23AC8E3EBD}" destId="{B9E143D1-5293-467E-9BFE-6183D855435F}" srcOrd="3" destOrd="0" presId="urn:microsoft.com/office/officeart/2005/8/layout/lProcess3"/>
    <dgm:cxn modelId="{9C0F0507-C7A1-4B5D-837F-FAAD24B6BF23}" type="presParOf" srcId="{5B4B7C77-6EEB-4F30-BE2C-2B23AC8E3EBD}" destId="{D9630755-27B5-4DB2-855C-FC34DF493D78}" srcOrd="4" destOrd="0" presId="urn:microsoft.com/office/officeart/2005/8/layout/lProcess3"/>
    <dgm:cxn modelId="{BB514E0C-B334-4617-8BAC-938509E0FC1A}" type="presParOf" srcId="{D9630755-27B5-4DB2-855C-FC34DF493D78}" destId="{83756836-191F-4A9B-95FC-DF07B3C6E6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D3A2E8-312D-42DC-94B2-A491864946FD}" type="doc">
      <dgm:prSet loTypeId="urn:microsoft.com/office/officeart/2005/8/layout/targe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321EC74-33CA-4C01-84A2-6C6B50AB2A09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smtClean="0"/>
            <a:t>Mobile websites are applications that work well on a mobile device, but are accessed through the mobile browser.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807F9-64ED-460D-9A00-A65D1DB04CC0}" type="parTrans" cxnId="{1646E605-40EB-4C20-8AA3-91C139D09745}">
      <dgm:prSet/>
      <dgm:spPr/>
      <dgm:t>
        <a:bodyPr/>
        <a:lstStyle/>
        <a:p>
          <a:endParaRPr lang="en-US"/>
        </a:p>
      </dgm:t>
    </dgm:pt>
    <dgm:pt modelId="{BB9D41F4-CBDD-4F07-82C3-86537AD1AE09}" type="sibTrans" cxnId="{1646E605-40EB-4C20-8AA3-91C139D09745}">
      <dgm:prSet/>
      <dgm:spPr/>
      <dgm:t>
        <a:bodyPr/>
        <a:lstStyle/>
        <a:p>
          <a:endParaRPr lang="en-US"/>
        </a:p>
      </dgm:t>
    </dgm:pt>
    <dgm:pt modelId="{4B41BA0E-67E7-4D12-BC8B-48F23B6C40F2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dirty="0" smtClean="0"/>
            <a:t>These websites viewed on a mobile device in a mobile browser, with the exception of being designed to fit a mobile device screen size.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C30B7-7634-48CB-B452-18366DB25652}" type="parTrans" cxnId="{E35AEB99-0DAD-42AE-9AE6-BA97DADC4779}">
      <dgm:prSet/>
      <dgm:spPr/>
      <dgm:t>
        <a:bodyPr/>
        <a:lstStyle/>
        <a:p>
          <a:endParaRPr lang="en-US"/>
        </a:p>
      </dgm:t>
    </dgm:pt>
    <dgm:pt modelId="{ED6C998F-02C5-4680-B91C-9774F9A80C08}" type="sibTrans" cxnId="{E35AEB99-0DAD-42AE-9AE6-BA97DADC4779}">
      <dgm:prSet/>
      <dgm:spPr/>
      <dgm:t>
        <a:bodyPr/>
        <a:lstStyle/>
        <a:p>
          <a:endParaRPr lang="en-US"/>
        </a:p>
      </dgm:t>
    </dgm:pt>
    <dgm:pt modelId="{5149EC41-177C-45C5-BFF4-5D15DCF4D292}">
      <dgm:prSet/>
      <dgm:spPr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Responsive web design c</a:t>
          </a:r>
          <a:r>
            <a:rPr lang="en-US" b="0" i="0" dirty="0" smtClean="0"/>
            <a:t>an be used to make a web application - whether a conventional web site or a single-page application viewable on small screens and work well with </a:t>
          </a:r>
          <a:r>
            <a:rPr lang="en-US" b="0" i="0" dirty="0" err="1" smtClean="0"/>
            <a:t>touchscreens</a:t>
          </a:r>
          <a:r>
            <a:rPr lang="en-US" b="0" i="0" dirty="0" smtClean="0"/>
            <a:t>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F1017-6235-45F5-87CE-48CE0AEA6E7B}" type="parTrans" cxnId="{7180BFBC-0ADF-4AF1-8631-9EB293618D6A}">
      <dgm:prSet/>
      <dgm:spPr/>
      <dgm:t>
        <a:bodyPr/>
        <a:lstStyle/>
        <a:p>
          <a:endParaRPr lang="en-US"/>
        </a:p>
      </dgm:t>
    </dgm:pt>
    <dgm:pt modelId="{A0B32A31-5CF0-4B48-A133-877C9B8BB800}" type="sibTrans" cxnId="{7180BFBC-0ADF-4AF1-8631-9EB293618D6A}">
      <dgm:prSet/>
      <dgm:spPr/>
      <dgm:t>
        <a:bodyPr/>
        <a:lstStyle/>
        <a:p>
          <a:endParaRPr lang="en-US"/>
        </a:p>
      </dgm:t>
    </dgm:pt>
    <dgm:pt modelId="{BC00C5A4-3295-4095-B049-65682B470885}" type="pres">
      <dgm:prSet presAssocID="{43D3A2E8-312D-42DC-94B2-A491864946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680B37-9C20-4495-B50F-4AF912EB1408}" type="pres">
      <dgm:prSet presAssocID="{4321EC74-33CA-4C01-84A2-6C6B50AB2A09}" presName="circle1" presStyleLbl="node1" presStyleIdx="0" presStyleCnt="3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314855E-F835-4C98-A61F-80418C5CFDD0}" type="pres">
      <dgm:prSet presAssocID="{4321EC74-33CA-4C01-84A2-6C6B50AB2A09}" presName="space" presStyleCnt="0"/>
      <dgm:spPr/>
    </dgm:pt>
    <dgm:pt modelId="{488E6BD3-6100-4187-B5DD-9F6E905AFDF1}" type="pres">
      <dgm:prSet presAssocID="{4321EC74-33CA-4C01-84A2-6C6B50AB2A09}" presName="rect1" presStyleLbl="alignAcc1" presStyleIdx="0" presStyleCnt="3"/>
      <dgm:spPr/>
      <dgm:t>
        <a:bodyPr/>
        <a:lstStyle/>
        <a:p>
          <a:endParaRPr lang="en-US"/>
        </a:p>
      </dgm:t>
    </dgm:pt>
    <dgm:pt modelId="{36AC38EC-546F-4BB2-82B8-964F4CF18BD3}" type="pres">
      <dgm:prSet presAssocID="{4B41BA0E-67E7-4D12-BC8B-48F23B6C40F2}" presName="vertSpace2" presStyleLbl="node1" presStyleIdx="0" presStyleCnt="3"/>
      <dgm:spPr/>
    </dgm:pt>
    <dgm:pt modelId="{AA4F2C4A-CBC9-47F7-A131-05B4CBAFB721}" type="pres">
      <dgm:prSet presAssocID="{4B41BA0E-67E7-4D12-BC8B-48F23B6C40F2}" presName="circle2" presStyleLbl="node1" presStyleIdx="1" presStyleCnt="3"/>
      <dgm:spPr/>
    </dgm:pt>
    <dgm:pt modelId="{290A82EC-62BC-4FF4-91FE-4C3241F92B50}" type="pres">
      <dgm:prSet presAssocID="{4B41BA0E-67E7-4D12-BC8B-48F23B6C40F2}" presName="rect2" presStyleLbl="alignAcc1" presStyleIdx="1" presStyleCnt="3"/>
      <dgm:spPr/>
      <dgm:t>
        <a:bodyPr/>
        <a:lstStyle/>
        <a:p>
          <a:endParaRPr lang="en-US"/>
        </a:p>
      </dgm:t>
    </dgm:pt>
    <dgm:pt modelId="{CEC7D74A-A036-4E28-A2ED-2403C969E963}" type="pres">
      <dgm:prSet presAssocID="{5149EC41-177C-45C5-BFF4-5D15DCF4D292}" presName="vertSpace3" presStyleLbl="node1" presStyleIdx="1" presStyleCnt="3"/>
      <dgm:spPr/>
    </dgm:pt>
    <dgm:pt modelId="{C3FA7249-E5A6-4AFC-9E19-2B39F58A7CB1}" type="pres">
      <dgm:prSet presAssocID="{5149EC41-177C-45C5-BFF4-5D15DCF4D292}" presName="circle3" presStyleLbl="node1" presStyleIdx="2" presStyleCnt="3"/>
      <dgm:spPr/>
    </dgm:pt>
    <dgm:pt modelId="{B4907287-8078-4A01-8A77-0FFD2796BABF}" type="pres">
      <dgm:prSet presAssocID="{5149EC41-177C-45C5-BFF4-5D15DCF4D292}" presName="rect3" presStyleLbl="alignAcc1" presStyleIdx="2" presStyleCnt="3"/>
      <dgm:spPr/>
      <dgm:t>
        <a:bodyPr/>
        <a:lstStyle/>
        <a:p>
          <a:endParaRPr lang="en-US"/>
        </a:p>
      </dgm:t>
    </dgm:pt>
    <dgm:pt modelId="{FDA73894-5909-477A-AE9C-1510550713D9}" type="pres">
      <dgm:prSet presAssocID="{4321EC74-33CA-4C01-84A2-6C6B50AB2A0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ED909-170C-4D8C-BF7C-9FAC96D13227}" type="pres">
      <dgm:prSet presAssocID="{4B41BA0E-67E7-4D12-BC8B-48F23B6C40F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D9052-A926-464D-A667-721C3CA51B4F}" type="pres">
      <dgm:prSet presAssocID="{5149EC41-177C-45C5-BFF4-5D15DCF4D29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AEB99-0DAD-42AE-9AE6-BA97DADC4779}" srcId="{43D3A2E8-312D-42DC-94B2-A491864946FD}" destId="{4B41BA0E-67E7-4D12-BC8B-48F23B6C40F2}" srcOrd="1" destOrd="0" parTransId="{733C30B7-7634-48CB-B452-18366DB25652}" sibTransId="{ED6C998F-02C5-4680-B91C-9774F9A80C08}"/>
    <dgm:cxn modelId="{2FA851F2-DE7C-402D-9274-A8590D19B7B6}" type="presOf" srcId="{4B41BA0E-67E7-4D12-BC8B-48F23B6C40F2}" destId="{290A82EC-62BC-4FF4-91FE-4C3241F92B50}" srcOrd="0" destOrd="0" presId="urn:microsoft.com/office/officeart/2005/8/layout/target3"/>
    <dgm:cxn modelId="{50053E1D-1DC3-4D50-8CEE-84D91AC6DE81}" type="presOf" srcId="{5149EC41-177C-45C5-BFF4-5D15DCF4D292}" destId="{4E2D9052-A926-464D-A667-721C3CA51B4F}" srcOrd="1" destOrd="0" presId="urn:microsoft.com/office/officeart/2005/8/layout/target3"/>
    <dgm:cxn modelId="{A3A020BA-28C0-46C2-964D-79C988D745E0}" type="presOf" srcId="{4321EC74-33CA-4C01-84A2-6C6B50AB2A09}" destId="{488E6BD3-6100-4187-B5DD-9F6E905AFDF1}" srcOrd="0" destOrd="0" presId="urn:microsoft.com/office/officeart/2005/8/layout/target3"/>
    <dgm:cxn modelId="{4DEFA991-43F8-4E6C-864A-A26B593F4E8D}" type="presOf" srcId="{4B41BA0E-67E7-4D12-BC8B-48F23B6C40F2}" destId="{FB0ED909-170C-4D8C-BF7C-9FAC96D13227}" srcOrd="1" destOrd="0" presId="urn:microsoft.com/office/officeart/2005/8/layout/target3"/>
    <dgm:cxn modelId="{1646E605-40EB-4C20-8AA3-91C139D09745}" srcId="{43D3A2E8-312D-42DC-94B2-A491864946FD}" destId="{4321EC74-33CA-4C01-84A2-6C6B50AB2A09}" srcOrd="0" destOrd="0" parTransId="{969807F9-64ED-460D-9A00-A65D1DB04CC0}" sibTransId="{BB9D41F4-CBDD-4F07-82C3-86537AD1AE09}"/>
    <dgm:cxn modelId="{3FBFF025-575E-4E9C-9F47-BBC876F37253}" type="presOf" srcId="{43D3A2E8-312D-42DC-94B2-A491864946FD}" destId="{BC00C5A4-3295-4095-B049-65682B470885}" srcOrd="0" destOrd="0" presId="urn:microsoft.com/office/officeart/2005/8/layout/target3"/>
    <dgm:cxn modelId="{25909CF3-B2C9-4995-A7F9-28319FA76ADC}" type="presOf" srcId="{4321EC74-33CA-4C01-84A2-6C6B50AB2A09}" destId="{FDA73894-5909-477A-AE9C-1510550713D9}" srcOrd="1" destOrd="0" presId="urn:microsoft.com/office/officeart/2005/8/layout/target3"/>
    <dgm:cxn modelId="{7180BFBC-0ADF-4AF1-8631-9EB293618D6A}" srcId="{43D3A2E8-312D-42DC-94B2-A491864946FD}" destId="{5149EC41-177C-45C5-BFF4-5D15DCF4D292}" srcOrd="2" destOrd="0" parTransId="{14EF1017-6235-45F5-87CE-48CE0AEA6E7B}" sibTransId="{A0B32A31-5CF0-4B48-A133-877C9B8BB800}"/>
    <dgm:cxn modelId="{C50CEE58-8E20-47F1-A0CC-F52380413B71}" type="presOf" srcId="{5149EC41-177C-45C5-BFF4-5D15DCF4D292}" destId="{B4907287-8078-4A01-8A77-0FFD2796BABF}" srcOrd="0" destOrd="0" presId="urn:microsoft.com/office/officeart/2005/8/layout/target3"/>
    <dgm:cxn modelId="{84CE0868-F8EC-4D24-9C79-503C9413253D}" type="presParOf" srcId="{BC00C5A4-3295-4095-B049-65682B470885}" destId="{2A680B37-9C20-4495-B50F-4AF912EB1408}" srcOrd="0" destOrd="0" presId="urn:microsoft.com/office/officeart/2005/8/layout/target3"/>
    <dgm:cxn modelId="{8F6F2427-4E0F-4076-80B7-B9D72C485F1E}" type="presParOf" srcId="{BC00C5A4-3295-4095-B049-65682B470885}" destId="{E314855E-F835-4C98-A61F-80418C5CFDD0}" srcOrd="1" destOrd="0" presId="urn:microsoft.com/office/officeart/2005/8/layout/target3"/>
    <dgm:cxn modelId="{CE301299-8F17-4A2F-86AE-9AD7707A252D}" type="presParOf" srcId="{BC00C5A4-3295-4095-B049-65682B470885}" destId="{488E6BD3-6100-4187-B5DD-9F6E905AFDF1}" srcOrd="2" destOrd="0" presId="urn:microsoft.com/office/officeart/2005/8/layout/target3"/>
    <dgm:cxn modelId="{0C66337A-5227-4B9E-BE08-5DE1E9E82546}" type="presParOf" srcId="{BC00C5A4-3295-4095-B049-65682B470885}" destId="{36AC38EC-546F-4BB2-82B8-964F4CF18BD3}" srcOrd="3" destOrd="0" presId="urn:microsoft.com/office/officeart/2005/8/layout/target3"/>
    <dgm:cxn modelId="{9820136B-AAEC-4709-A24D-1636BB602447}" type="presParOf" srcId="{BC00C5A4-3295-4095-B049-65682B470885}" destId="{AA4F2C4A-CBC9-47F7-A131-05B4CBAFB721}" srcOrd="4" destOrd="0" presId="urn:microsoft.com/office/officeart/2005/8/layout/target3"/>
    <dgm:cxn modelId="{FF04D9FD-D743-4D1D-B12D-51DBB455A830}" type="presParOf" srcId="{BC00C5A4-3295-4095-B049-65682B470885}" destId="{290A82EC-62BC-4FF4-91FE-4C3241F92B50}" srcOrd="5" destOrd="0" presId="urn:microsoft.com/office/officeart/2005/8/layout/target3"/>
    <dgm:cxn modelId="{F85B62D4-162E-4A1A-ACC7-1DE2B4576169}" type="presParOf" srcId="{BC00C5A4-3295-4095-B049-65682B470885}" destId="{CEC7D74A-A036-4E28-A2ED-2403C969E963}" srcOrd="6" destOrd="0" presId="urn:microsoft.com/office/officeart/2005/8/layout/target3"/>
    <dgm:cxn modelId="{E77DF77B-49ED-4B29-988A-F9F3C536B9FA}" type="presParOf" srcId="{BC00C5A4-3295-4095-B049-65682B470885}" destId="{C3FA7249-E5A6-4AFC-9E19-2B39F58A7CB1}" srcOrd="7" destOrd="0" presId="urn:microsoft.com/office/officeart/2005/8/layout/target3"/>
    <dgm:cxn modelId="{AFF16C8A-1891-48B7-9FD3-0445371E6CC0}" type="presParOf" srcId="{BC00C5A4-3295-4095-B049-65682B470885}" destId="{B4907287-8078-4A01-8A77-0FFD2796BABF}" srcOrd="8" destOrd="0" presId="urn:microsoft.com/office/officeart/2005/8/layout/target3"/>
    <dgm:cxn modelId="{C54A6316-49E0-491D-B72C-B37B1DE1295A}" type="presParOf" srcId="{BC00C5A4-3295-4095-B049-65682B470885}" destId="{FDA73894-5909-477A-AE9C-1510550713D9}" srcOrd="9" destOrd="0" presId="urn:microsoft.com/office/officeart/2005/8/layout/target3"/>
    <dgm:cxn modelId="{323F798B-E963-4ECE-ADB1-1FF16C86EE60}" type="presParOf" srcId="{BC00C5A4-3295-4095-B049-65682B470885}" destId="{FB0ED909-170C-4D8C-BF7C-9FAC96D13227}" srcOrd="10" destOrd="0" presId="urn:microsoft.com/office/officeart/2005/8/layout/target3"/>
    <dgm:cxn modelId="{E8B63111-A1C8-4890-B03A-B7123350C295}" type="presParOf" srcId="{BC00C5A4-3295-4095-B049-65682B470885}" destId="{4E2D9052-A926-464D-A667-721C3CA51B4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ECD4F4-BA67-4865-9953-794F00F097CC}" type="doc">
      <dgm:prSet loTypeId="urn:microsoft.com/office/officeart/2005/8/layout/lProcess3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A88455-EABD-4350-88EC-ED5BBF97C1E3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Maintainability </a:t>
          </a:r>
          <a:endParaRPr lang="en-US" dirty="0"/>
        </a:p>
      </dgm:t>
    </dgm:pt>
    <dgm:pt modelId="{B41CBF67-FC23-457E-882E-9D24A79AA364}" type="parTrans" cxnId="{F4E22770-D51F-4600-8BD9-6AB277179915}">
      <dgm:prSet/>
      <dgm:spPr/>
      <dgm:t>
        <a:bodyPr/>
        <a:lstStyle/>
        <a:p>
          <a:endParaRPr lang="en-US"/>
        </a:p>
      </dgm:t>
    </dgm:pt>
    <dgm:pt modelId="{1DD856B7-FA34-4FE2-AE9F-E6C3376201EC}" type="sibTrans" cxnId="{F4E22770-D51F-4600-8BD9-6AB277179915}">
      <dgm:prSet/>
      <dgm:spPr/>
      <dgm:t>
        <a:bodyPr/>
        <a:lstStyle/>
        <a:p>
          <a:endParaRPr lang="en-US"/>
        </a:p>
      </dgm:t>
    </dgm:pt>
    <dgm:pt modelId="{29EDF880-A0FD-42BD-83B5-D495399C8328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No installation.</a:t>
          </a:r>
          <a:r>
            <a:rPr lang="en-US" dirty="0" smtClean="0"/>
            <a:t> </a:t>
          </a:r>
          <a:endParaRPr lang="en-US" dirty="0"/>
        </a:p>
      </dgm:t>
    </dgm:pt>
    <dgm:pt modelId="{D22E265E-6155-46D0-8336-63493AB240FD}" type="parTrans" cxnId="{FA1EB9AF-0167-48BE-948E-AFDE534FC3A3}">
      <dgm:prSet/>
      <dgm:spPr/>
      <dgm:t>
        <a:bodyPr/>
        <a:lstStyle/>
        <a:p>
          <a:endParaRPr lang="en-US"/>
        </a:p>
      </dgm:t>
    </dgm:pt>
    <dgm:pt modelId="{F9BB916E-872D-4656-AD98-6473E19919FB}" type="sibTrans" cxnId="{FA1EB9AF-0167-48BE-948E-AFDE534FC3A3}">
      <dgm:prSet/>
      <dgm:spPr/>
      <dgm:t>
        <a:bodyPr/>
        <a:lstStyle/>
        <a:p>
          <a:endParaRPr lang="en-US"/>
        </a:p>
      </dgm:t>
    </dgm:pt>
    <dgm:pt modelId="{DFE0964C-75DA-43E7-B1F0-29E93E203B1D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Cross platform.</a:t>
          </a:r>
          <a:r>
            <a:rPr lang="en-US" dirty="0" smtClean="0"/>
            <a:t> </a:t>
          </a:r>
          <a:endParaRPr lang="en-US" dirty="0"/>
        </a:p>
      </dgm:t>
    </dgm:pt>
    <dgm:pt modelId="{D3FCDD84-9283-4F23-AB4B-BC76ACE80EC8}" type="parTrans" cxnId="{4BD12183-9612-4E54-BCD4-FF52C9E7ACC1}">
      <dgm:prSet/>
      <dgm:spPr/>
      <dgm:t>
        <a:bodyPr/>
        <a:lstStyle/>
        <a:p>
          <a:endParaRPr lang="en-US"/>
        </a:p>
      </dgm:t>
    </dgm:pt>
    <dgm:pt modelId="{2252DCFE-F6DC-4164-B287-D2C7045E40FA}" type="sibTrans" cxnId="{4BD12183-9612-4E54-BCD4-FF52C9E7ACC1}">
      <dgm:prSet/>
      <dgm:spPr/>
      <dgm:t>
        <a:bodyPr/>
        <a:lstStyle/>
        <a:p>
          <a:endParaRPr lang="en-US"/>
        </a:p>
      </dgm:t>
    </dgm:pt>
    <dgm:pt modelId="{3EB4A9F5-AFA3-490E-AC54-3D34FA4EC1C8}" type="pres">
      <dgm:prSet presAssocID="{9EECD4F4-BA67-4865-9953-794F00F097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E2370D-722D-4003-9C2A-3DA157805E76}" type="pres">
      <dgm:prSet presAssocID="{E6A88455-EABD-4350-88EC-ED5BBF97C1E3}" presName="horFlow" presStyleCnt="0"/>
      <dgm:spPr/>
    </dgm:pt>
    <dgm:pt modelId="{447A7D95-5008-4363-9440-F68AFFC3BA4F}" type="pres">
      <dgm:prSet presAssocID="{E6A88455-EABD-4350-88EC-ED5BBF97C1E3}" presName="bigChev" presStyleLbl="node1" presStyleIdx="0" presStyleCnt="3" custScaleX="127535"/>
      <dgm:spPr/>
      <dgm:t>
        <a:bodyPr/>
        <a:lstStyle/>
        <a:p>
          <a:endParaRPr lang="en-US"/>
        </a:p>
      </dgm:t>
    </dgm:pt>
    <dgm:pt modelId="{BE20A14C-F82E-4485-8668-1E3103C55F4F}" type="pres">
      <dgm:prSet presAssocID="{E6A88455-EABD-4350-88EC-ED5BBF97C1E3}" presName="vSp" presStyleCnt="0"/>
      <dgm:spPr/>
    </dgm:pt>
    <dgm:pt modelId="{202AA5C0-C2C7-4077-9B6A-121A02285144}" type="pres">
      <dgm:prSet presAssocID="{29EDF880-A0FD-42BD-83B5-D495399C8328}" presName="horFlow" presStyleCnt="0"/>
      <dgm:spPr/>
    </dgm:pt>
    <dgm:pt modelId="{16FC7195-7338-4864-AA2E-976B6A5678A6}" type="pres">
      <dgm:prSet presAssocID="{29EDF880-A0FD-42BD-83B5-D495399C8328}" presName="bigChev" presStyleLbl="node1" presStyleIdx="1" presStyleCnt="3" custScaleX="126218"/>
      <dgm:spPr/>
      <dgm:t>
        <a:bodyPr/>
        <a:lstStyle/>
        <a:p>
          <a:endParaRPr lang="en-US"/>
        </a:p>
      </dgm:t>
    </dgm:pt>
    <dgm:pt modelId="{AAD19CBD-5AA4-4DFB-95D9-6ED5AD8B1D96}" type="pres">
      <dgm:prSet presAssocID="{29EDF880-A0FD-42BD-83B5-D495399C8328}" presName="vSp" presStyleCnt="0"/>
      <dgm:spPr/>
    </dgm:pt>
    <dgm:pt modelId="{C0FD2053-9267-4CDD-986A-0CB4E33BEEB4}" type="pres">
      <dgm:prSet presAssocID="{DFE0964C-75DA-43E7-B1F0-29E93E203B1D}" presName="horFlow" presStyleCnt="0"/>
      <dgm:spPr/>
    </dgm:pt>
    <dgm:pt modelId="{F0E9C47C-1CF7-473B-BE49-32D08C241A78}" type="pres">
      <dgm:prSet presAssocID="{DFE0964C-75DA-43E7-B1F0-29E93E203B1D}" presName="bigChev" presStyleLbl="node1" presStyleIdx="2" presStyleCnt="3" custScaleX="127681"/>
      <dgm:spPr/>
      <dgm:t>
        <a:bodyPr/>
        <a:lstStyle/>
        <a:p>
          <a:endParaRPr lang="en-US"/>
        </a:p>
      </dgm:t>
    </dgm:pt>
  </dgm:ptLst>
  <dgm:cxnLst>
    <dgm:cxn modelId="{64050518-6C05-4C92-8609-4DEA90922808}" type="presOf" srcId="{9EECD4F4-BA67-4865-9953-794F00F097CC}" destId="{3EB4A9F5-AFA3-490E-AC54-3D34FA4EC1C8}" srcOrd="0" destOrd="0" presId="urn:microsoft.com/office/officeart/2005/8/layout/lProcess3"/>
    <dgm:cxn modelId="{6143652E-301A-4833-BAF7-3CD609C6159D}" type="presOf" srcId="{DFE0964C-75DA-43E7-B1F0-29E93E203B1D}" destId="{F0E9C47C-1CF7-473B-BE49-32D08C241A78}" srcOrd="0" destOrd="0" presId="urn:microsoft.com/office/officeart/2005/8/layout/lProcess3"/>
    <dgm:cxn modelId="{C5716E39-34BF-421F-8DEC-E2A56E484F20}" type="presOf" srcId="{E6A88455-EABD-4350-88EC-ED5BBF97C1E3}" destId="{447A7D95-5008-4363-9440-F68AFFC3BA4F}" srcOrd="0" destOrd="0" presId="urn:microsoft.com/office/officeart/2005/8/layout/lProcess3"/>
    <dgm:cxn modelId="{2FBF7E02-F28D-4A4A-B2C2-BD0A9D18360A}" type="presOf" srcId="{29EDF880-A0FD-42BD-83B5-D495399C8328}" destId="{16FC7195-7338-4864-AA2E-976B6A5678A6}" srcOrd="0" destOrd="0" presId="urn:microsoft.com/office/officeart/2005/8/layout/lProcess3"/>
    <dgm:cxn modelId="{4BD12183-9612-4E54-BCD4-FF52C9E7ACC1}" srcId="{9EECD4F4-BA67-4865-9953-794F00F097CC}" destId="{DFE0964C-75DA-43E7-B1F0-29E93E203B1D}" srcOrd="2" destOrd="0" parTransId="{D3FCDD84-9283-4F23-AB4B-BC76ACE80EC8}" sibTransId="{2252DCFE-F6DC-4164-B287-D2C7045E40FA}"/>
    <dgm:cxn modelId="{F4E22770-D51F-4600-8BD9-6AB277179915}" srcId="{9EECD4F4-BA67-4865-9953-794F00F097CC}" destId="{E6A88455-EABD-4350-88EC-ED5BBF97C1E3}" srcOrd="0" destOrd="0" parTransId="{B41CBF67-FC23-457E-882E-9D24A79AA364}" sibTransId="{1DD856B7-FA34-4FE2-AE9F-E6C3376201EC}"/>
    <dgm:cxn modelId="{FA1EB9AF-0167-48BE-948E-AFDE534FC3A3}" srcId="{9EECD4F4-BA67-4865-9953-794F00F097CC}" destId="{29EDF880-A0FD-42BD-83B5-D495399C8328}" srcOrd="1" destOrd="0" parTransId="{D22E265E-6155-46D0-8336-63493AB240FD}" sibTransId="{F9BB916E-872D-4656-AD98-6473E19919FB}"/>
    <dgm:cxn modelId="{47155813-E0FF-43CC-88A5-B101B1337CB4}" type="presParOf" srcId="{3EB4A9F5-AFA3-490E-AC54-3D34FA4EC1C8}" destId="{F3E2370D-722D-4003-9C2A-3DA157805E76}" srcOrd="0" destOrd="0" presId="urn:microsoft.com/office/officeart/2005/8/layout/lProcess3"/>
    <dgm:cxn modelId="{C91C927F-C410-4735-A2DA-EF421C727FFB}" type="presParOf" srcId="{F3E2370D-722D-4003-9C2A-3DA157805E76}" destId="{447A7D95-5008-4363-9440-F68AFFC3BA4F}" srcOrd="0" destOrd="0" presId="urn:microsoft.com/office/officeart/2005/8/layout/lProcess3"/>
    <dgm:cxn modelId="{CF7CE38F-3912-43DB-8C18-8BB3037697B9}" type="presParOf" srcId="{3EB4A9F5-AFA3-490E-AC54-3D34FA4EC1C8}" destId="{BE20A14C-F82E-4485-8668-1E3103C55F4F}" srcOrd="1" destOrd="0" presId="urn:microsoft.com/office/officeart/2005/8/layout/lProcess3"/>
    <dgm:cxn modelId="{387438B1-FA5E-4624-9919-5DD112C46F0D}" type="presParOf" srcId="{3EB4A9F5-AFA3-490E-AC54-3D34FA4EC1C8}" destId="{202AA5C0-C2C7-4077-9B6A-121A02285144}" srcOrd="2" destOrd="0" presId="urn:microsoft.com/office/officeart/2005/8/layout/lProcess3"/>
    <dgm:cxn modelId="{9C283ECF-502B-435E-9E0E-5386CC6A349A}" type="presParOf" srcId="{202AA5C0-C2C7-4077-9B6A-121A02285144}" destId="{16FC7195-7338-4864-AA2E-976B6A5678A6}" srcOrd="0" destOrd="0" presId="urn:microsoft.com/office/officeart/2005/8/layout/lProcess3"/>
    <dgm:cxn modelId="{A43DEC01-19B0-4E94-A56E-1A367102FA27}" type="presParOf" srcId="{3EB4A9F5-AFA3-490E-AC54-3D34FA4EC1C8}" destId="{AAD19CBD-5AA4-4DFB-95D9-6ED5AD8B1D96}" srcOrd="3" destOrd="0" presId="urn:microsoft.com/office/officeart/2005/8/layout/lProcess3"/>
    <dgm:cxn modelId="{DD750939-FD46-4692-815A-8D9A883711FC}" type="presParOf" srcId="{3EB4A9F5-AFA3-490E-AC54-3D34FA4EC1C8}" destId="{C0FD2053-9267-4CDD-986A-0CB4E33BEEB4}" srcOrd="4" destOrd="0" presId="urn:microsoft.com/office/officeart/2005/8/layout/lProcess3"/>
    <dgm:cxn modelId="{2B6B98F8-0749-4AAE-AAC0-51D16209EE87}" type="presParOf" srcId="{C0FD2053-9267-4CDD-986A-0CB4E33BEEB4}" destId="{F0E9C47C-1CF7-473B-BE49-32D08C241A7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8250CA-4D9B-43D4-88E2-7E76EB6062D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02E02-424E-403F-94DD-A30981312DB0}">
      <dgm:prSet custT="1"/>
      <dgm:spPr>
        <a:solidFill>
          <a:srgbClr val="C0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sz="2800" b="1" dirty="0" smtClean="0"/>
            <a:t>No native access</a:t>
          </a:r>
          <a:r>
            <a:rPr lang="en-US" sz="2800" dirty="0" smtClean="0"/>
            <a:t> </a:t>
          </a:r>
          <a:endParaRPr lang="en-US" sz="2800" dirty="0"/>
        </a:p>
      </dgm:t>
    </dgm:pt>
    <dgm:pt modelId="{F2CA39D8-8184-440C-A24A-55024B137669}" type="sibTrans" cxnId="{68F94949-D424-4A60-BCBD-629C00399AF6}">
      <dgm:prSet/>
      <dgm:spPr/>
      <dgm:t>
        <a:bodyPr/>
        <a:lstStyle/>
        <a:p>
          <a:endParaRPr lang="en-US"/>
        </a:p>
      </dgm:t>
    </dgm:pt>
    <dgm:pt modelId="{A4BFAA58-F41C-4D75-AB0A-B64CB5EEAB51}" type="parTrans" cxnId="{68F94949-D424-4A60-BCBD-629C00399AF6}">
      <dgm:prSet/>
      <dgm:spPr/>
      <dgm:t>
        <a:bodyPr/>
        <a:lstStyle/>
        <a:p>
          <a:endParaRPr lang="en-US"/>
        </a:p>
      </dgm:t>
    </dgm:pt>
    <dgm:pt modelId="{EE05BF82-392C-49E8-88E2-90823F2195E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Requires keyboard to load </a:t>
          </a:r>
          <a:endParaRPr lang="en-US" dirty="0"/>
        </a:p>
      </dgm:t>
    </dgm:pt>
    <dgm:pt modelId="{35A83CEC-EB95-4B06-8299-B040BF9F0234}" type="parTrans" cxnId="{8F2BF94D-C8D4-4D3E-9805-DE902177F51D}">
      <dgm:prSet/>
      <dgm:spPr/>
      <dgm:t>
        <a:bodyPr/>
        <a:lstStyle/>
        <a:p>
          <a:endParaRPr lang="en-US"/>
        </a:p>
      </dgm:t>
    </dgm:pt>
    <dgm:pt modelId="{94C582E4-DD51-4E0F-AFC7-D699132FD667}" type="sibTrans" cxnId="{8F2BF94D-C8D4-4D3E-9805-DE902177F51D}">
      <dgm:prSet/>
      <dgm:spPr/>
      <dgm:t>
        <a:bodyPr/>
        <a:lstStyle/>
        <a:p>
          <a:endParaRPr lang="en-US"/>
        </a:p>
      </dgm:t>
    </dgm:pt>
    <dgm:pt modelId="{65A207BD-E6DB-433A-9FE9-8B5ABF3D909E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Limited user interface.</a:t>
          </a:r>
          <a:r>
            <a:rPr lang="en-US" dirty="0" smtClean="0"/>
            <a:t> </a:t>
          </a:r>
          <a:endParaRPr lang="en-US" dirty="0"/>
        </a:p>
      </dgm:t>
    </dgm:pt>
    <dgm:pt modelId="{07856D76-606B-4F3C-805B-95D63CB52209}" type="parTrans" cxnId="{0DBB563F-F670-4925-89FB-20DED359155D}">
      <dgm:prSet/>
      <dgm:spPr/>
      <dgm:t>
        <a:bodyPr/>
        <a:lstStyle/>
        <a:p>
          <a:endParaRPr lang="en-US"/>
        </a:p>
      </dgm:t>
    </dgm:pt>
    <dgm:pt modelId="{98A12C42-D30C-4903-835D-DF58BCB9BFA2}" type="sibTrans" cxnId="{0DBB563F-F670-4925-89FB-20DED359155D}">
      <dgm:prSet/>
      <dgm:spPr/>
      <dgm:t>
        <a:bodyPr/>
        <a:lstStyle/>
        <a:p>
          <a:endParaRPr lang="en-US"/>
        </a:p>
      </dgm:t>
    </dgm:pt>
    <dgm:pt modelId="{5B4B7C77-6EEB-4F30-BE2C-2B23AC8E3EBD}" type="pres">
      <dgm:prSet presAssocID="{6E8250CA-4D9B-43D4-88E2-7E76EB6062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C06C7C-8CFB-4539-9E29-EDBE218F26A5}" type="pres">
      <dgm:prSet presAssocID="{27602E02-424E-403F-94DD-A30981312DB0}" presName="horFlow" presStyleCnt="0"/>
      <dgm:spPr/>
    </dgm:pt>
    <dgm:pt modelId="{5BD08712-D1EC-4002-954C-B2DA30E84405}" type="pres">
      <dgm:prSet presAssocID="{27602E02-424E-403F-94DD-A30981312DB0}" presName="bigChev" presStyleLbl="node1" presStyleIdx="0" presStyleCnt="3" custScaleX="127433" custScaleY="88027"/>
      <dgm:spPr/>
      <dgm:t>
        <a:bodyPr/>
        <a:lstStyle/>
        <a:p>
          <a:endParaRPr lang="en-US"/>
        </a:p>
      </dgm:t>
    </dgm:pt>
    <dgm:pt modelId="{7B43B2AA-614D-4DB8-8DF2-74F64E7E7C47}" type="pres">
      <dgm:prSet presAssocID="{27602E02-424E-403F-94DD-A30981312DB0}" presName="vSp" presStyleCnt="0"/>
      <dgm:spPr/>
    </dgm:pt>
    <dgm:pt modelId="{A5CF8720-FB92-402A-AF20-531DF9325D01}" type="pres">
      <dgm:prSet presAssocID="{EE05BF82-392C-49E8-88E2-90823F2195EB}" presName="horFlow" presStyleCnt="0"/>
      <dgm:spPr/>
    </dgm:pt>
    <dgm:pt modelId="{092F5C16-82A7-4773-B297-A95B48BF1129}" type="pres">
      <dgm:prSet presAssocID="{EE05BF82-392C-49E8-88E2-90823F2195EB}" presName="bigChev" presStyleLbl="node1" presStyleIdx="1" presStyleCnt="3" custScaleX="127522" custScaleY="81035"/>
      <dgm:spPr/>
      <dgm:t>
        <a:bodyPr/>
        <a:lstStyle/>
        <a:p>
          <a:endParaRPr lang="en-US"/>
        </a:p>
      </dgm:t>
    </dgm:pt>
    <dgm:pt modelId="{52CDA17E-9E06-40F7-A568-C42E9408F3FA}" type="pres">
      <dgm:prSet presAssocID="{EE05BF82-392C-49E8-88E2-90823F2195EB}" presName="vSp" presStyleCnt="0"/>
      <dgm:spPr/>
    </dgm:pt>
    <dgm:pt modelId="{A3AE542C-A068-4EEA-86E6-E423B2A116FD}" type="pres">
      <dgm:prSet presAssocID="{65A207BD-E6DB-433A-9FE9-8B5ABF3D909E}" presName="horFlow" presStyleCnt="0"/>
      <dgm:spPr/>
    </dgm:pt>
    <dgm:pt modelId="{FEB6CA41-1E68-4B7D-B05A-15EF8AB87001}" type="pres">
      <dgm:prSet presAssocID="{65A207BD-E6DB-433A-9FE9-8B5ABF3D909E}" presName="bigChev" presStyleLbl="node1" presStyleIdx="2" presStyleCnt="3" custScaleX="127681" custScaleY="80425"/>
      <dgm:spPr/>
      <dgm:t>
        <a:bodyPr/>
        <a:lstStyle/>
        <a:p>
          <a:endParaRPr lang="en-US"/>
        </a:p>
      </dgm:t>
    </dgm:pt>
  </dgm:ptLst>
  <dgm:cxnLst>
    <dgm:cxn modelId="{D2B3BE26-039A-4BC1-BFC5-6158342A8063}" type="presOf" srcId="{27602E02-424E-403F-94DD-A30981312DB0}" destId="{5BD08712-D1EC-4002-954C-B2DA30E84405}" srcOrd="0" destOrd="0" presId="urn:microsoft.com/office/officeart/2005/8/layout/lProcess3"/>
    <dgm:cxn modelId="{68F94949-D424-4A60-BCBD-629C00399AF6}" srcId="{6E8250CA-4D9B-43D4-88E2-7E76EB6062D1}" destId="{27602E02-424E-403F-94DD-A30981312DB0}" srcOrd="0" destOrd="0" parTransId="{A4BFAA58-F41C-4D75-AB0A-B64CB5EEAB51}" sibTransId="{F2CA39D8-8184-440C-A24A-55024B137669}"/>
    <dgm:cxn modelId="{845CEE36-FA49-49E8-8990-4AEB4BCEF7BE}" type="presOf" srcId="{6E8250CA-4D9B-43D4-88E2-7E76EB6062D1}" destId="{5B4B7C77-6EEB-4F30-BE2C-2B23AC8E3EBD}" srcOrd="0" destOrd="0" presId="urn:microsoft.com/office/officeart/2005/8/layout/lProcess3"/>
    <dgm:cxn modelId="{0DBB563F-F670-4925-89FB-20DED359155D}" srcId="{6E8250CA-4D9B-43D4-88E2-7E76EB6062D1}" destId="{65A207BD-E6DB-433A-9FE9-8B5ABF3D909E}" srcOrd="2" destOrd="0" parTransId="{07856D76-606B-4F3C-805B-95D63CB52209}" sibTransId="{98A12C42-D30C-4903-835D-DF58BCB9BFA2}"/>
    <dgm:cxn modelId="{662249E3-7D45-4F6B-9DAE-DBA876831167}" type="presOf" srcId="{EE05BF82-392C-49E8-88E2-90823F2195EB}" destId="{092F5C16-82A7-4773-B297-A95B48BF1129}" srcOrd="0" destOrd="0" presId="urn:microsoft.com/office/officeart/2005/8/layout/lProcess3"/>
    <dgm:cxn modelId="{8F2BF94D-C8D4-4D3E-9805-DE902177F51D}" srcId="{6E8250CA-4D9B-43D4-88E2-7E76EB6062D1}" destId="{EE05BF82-392C-49E8-88E2-90823F2195EB}" srcOrd="1" destOrd="0" parTransId="{35A83CEC-EB95-4B06-8299-B040BF9F0234}" sibTransId="{94C582E4-DD51-4E0F-AFC7-D699132FD667}"/>
    <dgm:cxn modelId="{D932DF06-08E6-46DF-90DC-ADB645DFF4E9}" type="presOf" srcId="{65A207BD-E6DB-433A-9FE9-8B5ABF3D909E}" destId="{FEB6CA41-1E68-4B7D-B05A-15EF8AB87001}" srcOrd="0" destOrd="0" presId="urn:microsoft.com/office/officeart/2005/8/layout/lProcess3"/>
    <dgm:cxn modelId="{D6AC0234-58E1-4556-B233-2FBB7E22F52C}" type="presParOf" srcId="{5B4B7C77-6EEB-4F30-BE2C-2B23AC8E3EBD}" destId="{D9C06C7C-8CFB-4539-9E29-EDBE218F26A5}" srcOrd="0" destOrd="0" presId="urn:microsoft.com/office/officeart/2005/8/layout/lProcess3"/>
    <dgm:cxn modelId="{0DDF3046-9231-4C09-A54D-F0103A8A7834}" type="presParOf" srcId="{D9C06C7C-8CFB-4539-9E29-EDBE218F26A5}" destId="{5BD08712-D1EC-4002-954C-B2DA30E84405}" srcOrd="0" destOrd="0" presId="urn:microsoft.com/office/officeart/2005/8/layout/lProcess3"/>
    <dgm:cxn modelId="{F9D1C5AD-99F5-4A55-8788-8D88B6160447}" type="presParOf" srcId="{5B4B7C77-6EEB-4F30-BE2C-2B23AC8E3EBD}" destId="{7B43B2AA-614D-4DB8-8DF2-74F64E7E7C47}" srcOrd="1" destOrd="0" presId="urn:microsoft.com/office/officeart/2005/8/layout/lProcess3"/>
    <dgm:cxn modelId="{6DF39EF3-D020-4BB8-A800-5A0FADF0A9DD}" type="presParOf" srcId="{5B4B7C77-6EEB-4F30-BE2C-2B23AC8E3EBD}" destId="{A5CF8720-FB92-402A-AF20-531DF9325D01}" srcOrd="2" destOrd="0" presId="urn:microsoft.com/office/officeart/2005/8/layout/lProcess3"/>
    <dgm:cxn modelId="{59C7BE8D-8FE6-4F1E-AE23-581359C352B4}" type="presParOf" srcId="{A5CF8720-FB92-402A-AF20-531DF9325D01}" destId="{092F5C16-82A7-4773-B297-A95B48BF1129}" srcOrd="0" destOrd="0" presId="urn:microsoft.com/office/officeart/2005/8/layout/lProcess3"/>
    <dgm:cxn modelId="{E857B172-6107-4E5A-993D-E5FB4F760424}" type="presParOf" srcId="{5B4B7C77-6EEB-4F30-BE2C-2B23AC8E3EBD}" destId="{52CDA17E-9E06-40F7-A568-C42E9408F3FA}" srcOrd="3" destOrd="0" presId="urn:microsoft.com/office/officeart/2005/8/layout/lProcess3"/>
    <dgm:cxn modelId="{F0CAADDD-904B-48B3-A392-24F1CACA5479}" type="presParOf" srcId="{5B4B7C77-6EEB-4F30-BE2C-2B23AC8E3EBD}" destId="{A3AE542C-A068-4EEA-86E6-E423B2A116FD}" srcOrd="4" destOrd="0" presId="urn:microsoft.com/office/officeart/2005/8/layout/lProcess3"/>
    <dgm:cxn modelId="{EAD6F23F-DBFC-4AF6-A185-A5C900BAA069}" type="presParOf" srcId="{A3AE542C-A068-4EEA-86E6-E423B2A116FD}" destId="{FEB6CA41-1E68-4B7D-B05A-15EF8AB8700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3D3A2E8-312D-42DC-94B2-A491864946FD}" type="doc">
      <dgm:prSet loTypeId="urn:microsoft.com/office/officeart/2005/8/layout/targe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321EC74-33CA-4C01-84A2-6C6B50AB2A09}">
      <dgm:prSet custT="1"/>
      <dgm:spPr>
        <a:ln>
          <a:solidFill>
            <a:schemeClr val="bg2">
              <a:lumMod val="1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n-US" sz="2800" dirty="0" smtClean="0">
              <a:effectLst/>
            </a:rPr>
            <a:t>A hybrid app is one that combines elements of both native and Web applications  </a:t>
          </a:r>
          <a:endParaRPr lang="en-US" sz="2800" dirty="0">
            <a:effectLst/>
          </a:endParaRPr>
        </a:p>
      </dgm:t>
    </dgm:pt>
    <dgm:pt modelId="{969807F9-64ED-460D-9A00-A65D1DB04CC0}" type="parTrans" cxnId="{1646E605-40EB-4C20-8AA3-91C139D09745}">
      <dgm:prSet/>
      <dgm:spPr/>
      <dgm:t>
        <a:bodyPr/>
        <a:lstStyle/>
        <a:p>
          <a:endParaRPr lang="en-US"/>
        </a:p>
      </dgm:t>
    </dgm:pt>
    <dgm:pt modelId="{BB9D41F4-CBDD-4F07-82C3-86537AD1AE09}" type="sibTrans" cxnId="{1646E605-40EB-4C20-8AA3-91C139D09745}">
      <dgm:prSet/>
      <dgm:spPr/>
      <dgm:t>
        <a:bodyPr/>
        <a:lstStyle/>
        <a:p>
          <a:endParaRPr lang="en-US"/>
        </a:p>
      </dgm:t>
    </dgm:pt>
    <dgm:pt modelId="{4CD19742-E4B1-4B24-81A7-A13A83942171}">
      <dgm:prSet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US" sz="2800" dirty="0" smtClean="0">
              <a:effectLst/>
            </a:rPr>
            <a:t>Hybrid apps are often mentioned in the context of mobile computing </a:t>
          </a:r>
          <a:endParaRPr lang="en-US" sz="2800" dirty="0">
            <a:effectLst/>
          </a:endParaRPr>
        </a:p>
      </dgm:t>
    </dgm:pt>
    <dgm:pt modelId="{1A9F2652-6408-42F7-99C8-4AD9023B2EEC}" type="parTrans" cxnId="{7527CC1D-9F45-46F5-99AD-78B59AC21641}">
      <dgm:prSet/>
      <dgm:spPr/>
      <dgm:t>
        <a:bodyPr/>
        <a:lstStyle/>
        <a:p>
          <a:endParaRPr lang="en-US"/>
        </a:p>
      </dgm:t>
    </dgm:pt>
    <dgm:pt modelId="{1E2EC0BD-C0BA-43D2-9575-E6E7D0F11469}" type="sibTrans" cxnId="{7527CC1D-9F45-46F5-99AD-78B59AC21641}">
      <dgm:prSet/>
      <dgm:spPr/>
      <dgm:t>
        <a:bodyPr/>
        <a:lstStyle/>
        <a:p>
          <a:endParaRPr lang="en-US"/>
        </a:p>
      </dgm:t>
    </dgm:pt>
    <dgm:pt modelId="{EE14FA57-3B3F-4123-B0E8-C18BC2A0AD30}">
      <dgm:prSet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US" sz="2800" dirty="0" smtClean="0">
              <a:effectLst/>
            </a:rPr>
            <a:t>For the most part, hybrid apps provide the best of both worlds</a:t>
          </a:r>
          <a:endParaRPr lang="en-US" sz="2800" dirty="0">
            <a:effectLst/>
          </a:endParaRPr>
        </a:p>
      </dgm:t>
    </dgm:pt>
    <dgm:pt modelId="{DCD627BE-50CC-40AC-B031-315F41DA0E1B}" type="parTrans" cxnId="{309139D9-7FAE-4DB8-9ED1-508EE1B4BCD0}">
      <dgm:prSet/>
      <dgm:spPr/>
      <dgm:t>
        <a:bodyPr/>
        <a:lstStyle/>
        <a:p>
          <a:endParaRPr lang="en-US"/>
        </a:p>
      </dgm:t>
    </dgm:pt>
    <dgm:pt modelId="{D7A6E7AB-34E6-467A-AE20-DC381AD76E55}" type="sibTrans" cxnId="{309139D9-7FAE-4DB8-9ED1-508EE1B4BCD0}">
      <dgm:prSet/>
      <dgm:spPr/>
      <dgm:t>
        <a:bodyPr/>
        <a:lstStyle/>
        <a:p>
          <a:endParaRPr lang="en-US"/>
        </a:p>
      </dgm:t>
    </dgm:pt>
    <dgm:pt modelId="{BC00C5A4-3295-4095-B049-65682B470885}" type="pres">
      <dgm:prSet presAssocID="{43D3A2E8-312D-42DC-94B2-A491864946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680B37-9C20-4495-B50F-4AF912EB1408}" type="pres">
      <dgm:prSet presAssocID="{4321EC74-33CA-4C01-84A2-6C6B50AB2A09}" presName="circle1" presStyleLbl="node1" presStyleIdx="0" presStyleCnt="3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314855E-F835-4C98-A61F-80418C5CFDD0}" type="pres">
      <dgm:prSet presAssocID="{4321EC74-33CA-4C01-84A2-6C6B50AB2A09}" presName="space" presStyleCnt="0"/>
      <dgm:spPr/>
    </dgm:pt>
    <dgm:pt modelId="{488E6BD3-6100-4187-B5DD-9F6E905AFDF1}" type="pres">
      <dgm:prSet presAssocID="{4321EC74-33CA-4C01-84A2-6C6B50AB2A09}" presName="rect1" presStyleLbl="alignAcc1" presStyleIdx="0" presStyleCnt="3"/>
      <dgm:spPr/>
      <dgm:t>
        <a:bodyPr/>
        <a:lstStyle/>
        <a:p>
          <a:endParaRPr lang="en-US"/>
        </a:p>
      </dgm:t>
    </dgm:pt>
    <dgm:pt modelId="{8BAFECEB-4EDE-4883-BC83-D8B89E925264}" type="pres">
      <dgm:prSet presAssocID="{4CD19742-E4B1-4B24-81A7-A13A83942171}" presName="vertSpace2" presStyleLbl="node1" presStyleIdx="0" presStyleCnt="3"/>
      <dgm:spPr/>
    </dgm:pt>
    <dgm:pt modelId="{D722A195-CFE5-4C39-BEF7-8CAEADD2EF86}" type="pres">
      <dgm:prSet presAssocID="{4CD19742-E4B1-4B24-81A7-A13A83942171}" presName="circle2" presStyleLbl="node1" presStyleIdx="1" presStyleCnt="3"/>
      <dgm:spPr/>
    </dgm:pt>
    <dgm:pt modelId="{A6E9B56F-344D-4517-BD1C-E5BF06E82E13}" type="pres">
      <dgm:prSet presAssocID="{4CD19742-E4B1-4B24-81A7-A13A83942171}" presName="rect2" presStyleLbl="alignAcc1" presStyleIdx="1" presStyleCnt="3"/>
      <dgm:spPr/>
      <dgm:t>
        <a:bodyPr/>
        <a:lstStyle/>
        <a:p>
          <a:endParaRPr lang="en-US"/>
        </a:p>
      </dgm:t>
    </dgm:pt>
    <dgm:pt modelId="{9550F9C0-2C9B-4288-8DD5-9598059F1463}" type="pres">
      <dgm:prSet presAssocID="{EE14FA57-3B3F-4123-B0E8-C18BC2A0AD30}" presName="vertSpace3" presStyleLbl="node1" presStyleIdx="1" presStyleCnt="3"/>
      <dgm:spPr/>
    </dgm:pt>
    <dgm:pt modelId="{4DE18A46-FFA4-4825-BC36-7C079DA166EC}" type="pres">
      <dgm:prSet presAssocID="{EE14FA57-3B3F-4123-B0E8-C18BC2A0AD30}" presName="circle3" presStyleLbl="node1" presStyleIdx="2" presStyleCnt="3"/>
      <dgm:spPr/>
    </dgm:pt>
    <dgm:pt modelId="{41ED1774-BC12-4CF7-8E34-B4D3333EC23F}" type="pres">
      <dgm:prSet presAssocID="{EE14FA57-3B3F-4123-B0E8-C18BC2A0AD30}" presName="rect3" presStyleLbl="alignAcc1" presStyleIdx="2" presStyleCnt="3"/>
      <dgm:spPr/>
      <dgm:t>
        <a:bodyPr/>
        <a:lstStyle/>
        <a:p>
          <a:endParaRPr lang="en-US"/>
        </a:p>
      </dgm:t>
    </dgm:pt>
    <dgm:pt modelId="{FDA73894-5909-477A-AE9C-1510550713D9}" type="pres">
      <dgm:prSet presAssocID="{4321EC74-33CA-4C01-84A2-6C6B50AB2A0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6B840-D007-4459-95FF-A2F59D04DBFC}" type="pres">
      <dgm:prSet presAssocID="{4CD19742-E4B1-4B24-81A7-A13A8394217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BB8AB-0B0B-4AE2-90C2-0298677479D4}" type="pres">
      <dgm:prSet presAssocID="{EE14FA57-3B3F-4123-B0E8-C18BC2A0AD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B61A3-B5A7-4E92-8E37-0CC7A7AB4761}" type="presOf" srcId="{EE14FA57-3B3F-4123-B0E8-C18BC2A0AD30}" destId="{41ED1774-BC12-4CF7-8E34-B4D3333EC23F}" srcOrd="0" destOrd="0" presId="urn:microsoft.com/office/officeart/2005/8/layout/target3"/>
    <dgm:cxn modelId="{7DDAD8FE-E6E4-4F50-9DB5-7E57884B5C05}" type="presOf" srcId="{4CD19742-E4B1-4B24-81A7-A13A83942171}" destId="{A6E9B56F-344D-4517-BD1C-E5BF06E82E13}" srcOrd="0" destOrd="0" presId="urn:microsoft.com/office/officeart/2005/8/layout/target3"/>
    <dgm:cxn modelId="{1646E605-40EB-4C20-8AA3-91C139D09745}" srcId="{43D3A2E8-312D-42DC-94B2-A491864946FD}" destId="{4321EC74-33CA-4C01-84A2-6C6B50AB2A09}" srcOrd="0" destOrd="0" parTransId="{969807F9-64ED-460D-9A00-A65D1DB04CC0}" sibTransId="{BB9D41F4-CBDD-4F07-82C3-86537AD1AE09}"/>
    <dgm:cxn modelId="{55E73987-D3C3-4022-9857-5DFA9BB1AD65}" type="presOf" srcId="{43D3A2E8-312D-42DC-94B2-A491864946FD}" destId="{BC00C5A4-3295-4095-B049-65682B470885}" srcOrd="0" destOrd="0" presId="urn:microsoft.com/office/officeart/2005/8/layout/target3"/>
    <dgm:cxn modelId="{7527CC1D-9F45-46F5-99AD-78B59AC21641}" srcId="{43D3A2E8-312D-42DC-94B2-A491864946FD}" destId="{4CD19742-E4B1-4B24-81A7-A13A83942171}" srcOrd="1" destOrd="0" parTransId="{1A9F2652-6408-42F7-99C8-4AD9023B2EEC}" sibTransId="{1E2EC0BD-C0BA-43D2-9575-E6E7D0F11469}"/>
    <dgm:cxn modelId="{27585368-B29F-425D-9DB7-BDFD9125B656}" type="presOf" srcId="{4321EC74-33CA-4C01-84A2-6C6B50AB2A09}" destId="{FDA73894-5909-477A-AE9C-1510550713D9}" srcOrd="1" destOrd="0" presId="urn:microsoft.com/office/officeart/2005/8/layout/target3"/>
    <dgm:cxn modelId="{DE1065DB-26B2-441C-A3F9-25B6EB2FE279}" type="presOf" srcId="{EE14FA57-3B3F-4123-B0E8-C18BC2A0AD30}" destId="{201BB8AB-0B0B-4AE2-90C2-0298677479D4}" srcOrd="1" destOrd="0" presId="urn:microsoft.com/office/officeart/2005/8/layout/target3"/>
    <dgm:cxn modelId="{BF57CAB9-0FD4-4D0D-88DD-DB78523AA69E}" type="presOf" srcId="{4321EC74-33CA-4C01-84A2-6C6B50AB2A09}" destId="{488E6BD3-6100-4187-B5DD-9F6E905AFDF1}" srcOrd="0" destOrd="0" presId="urn:microsoft.com/office/officeart/2005/8/layout/target3"/>
    <dgm:cxn modelId="{8FAE4658-09FC-49B2-837D-80DB0FFAFEF0}" type="presOf" srcId="{4CD19742-E4B1-4B24-81A7-A13A83942171}" destId="{0336B840-D007-4459-95FF-A2F59D04DBFC}" srcOrd="1" destOrd="0" presId="urn:microsoft.com/office/officeart/2005/8/layout/target3"/>
    <dgm:cxn modelId="{309139D9-7FAE-4DB8-9ED1-508EE1B4BCD0}" srcId="{43D3A2E8-312D-42DC-94B2-A491864946FD}" destId="{EE14FA57-3B3F-4123-B0E8-C18BC2A0AD30}" srcOrd="2" destOrd="0" parTransId="{DCD627BE-50CC-40AC-B031-315F41DA0E1B}" sibTransId="{D7A6E7AB-34E6-467A-AE20-DC381AD76E55}"/>
    <dgm:cxn modelId="{5BBF9EB3-01AB-495C-9B24-234ED6EEF4C9}" type="presParOf" srcId="{BC00C5A4-3295-4095-B049-65682B470885}" destId="{2A680B37-9C20-4495-B50F-4AF912EB1408}" srcOrd="0" destOrd="0" presId="urn:microsoft.com/office/officeart/2005/8/layout/target3"/>
    <dgm:cxn modelId="{CDAD0EF3-4CEB-48BE-B448-F6CD4A885548}" type="presParOf" srcId="{BC00C5A4-3295-4095-B049-65682B470885}" destId="{E314855E-F835-4C98-A61F-80418C5CFDD0}" srcOrd="1" destOrd="0" presId="urn:microsoft.com/office/officeart/2005/8/layout/target3"/>
    <dgm:cxn modelId="{B6ECD11E-A04C-4602-8711-4F1ABCE681C5}" type="presParOf" srcId="{BC00C5A4-3295-4095-B049-65682B470885}" destId="{488E6BD3-6100-4187-B5DD-9F6E905AFDF1}" srcOrd="2" destOrd="0" presId="urn:microsoft.com/office/officeart/2005/8/layout/target3"/>
    <dgm:cxn modelId="{EE066143-BF3C-433B-8FFB-8AF6207783FD}" type="presParOf" srcId="{BC00C5A4-3295-4095-B049-65682B470885}" destId="{8BAFECEB-4EDE-4883-BC83-D8B89E925264}" srcOrd="3" destOrd="0" presId="urn:microsoft.com/office/officeart/2005/8/layout/target3"/>
    <dgm:cxn modelId="{F15B8343-F568-442F-8F99-82B986526C49}" type="presParOf" srcId="{BC00C5A4-3295-4095-B049-65682B470885}" destId="{D722A195-CFE5-4C39-BEF7-8CAEADD2EF86}" srcOrd="4" destOrd="0" presId="urn:microsoft.com/office/officeart/2005/8/layout/target3"/>
    <dgm:cxn modelId="{D4CF7E7D-0A92-4FD8-9918-C3CEB746C178}" type="presParOf" srcId="{BC00C5A4-3295-4095-B049-65682B470885}" destId="{A6E9B56F-344D-4517-BD1C-E5BF06E82E13}" srcOrd="5" destOrd="0" presId="urn:microsoft.com/office/officeart/2005/8/layout/target3"/>
    <dgm:cxn modelId="{265EA5FC-98D6-4E3B-896D-658432317DB2}" type="presParOf" srcId="{BC00C5A4-3295-4095-B049-65682B470885}" destId="{9550F9C0-2C9B-4288-8DD5-9598059F1463}" srcOrd="6" destOrd="0" presId="urn:microsoft.com/office/officeart/2005/8/layout/target3"/>
    <dgm:cxn modelId="{EA826016-3664-4DA4-B688-D2B6C9F3AD40}" type="presParOf" srcId="{BC00C5A4-3295-4095-B049-65682B470885}" destId="{4DE18A46-FFA4-4825-BC36-7C079DA166EC}" srcOrd="7" destOrd="0" presId="urn:microsoft.com/office/officeart/2005/8/layout/target3"/>
    <dgm:cxn modelId="{7E5233FF-0E93-4143-8E90-F037CE3282DC}" type="presParOf" srcId="{BC00C5A4-3295-4095-B049-65682B470885}" destId="{41ED1774-BC12-4CF7-8E34-B4D3333EC23F}" srcOrd="8" destOrd="0" presId="urn:microsoft.com/office/officeart/2005/8/layout/target3"/>
    <dgm:cxn modelId="{6D21EF7B-3D1D-46A9-97DE-653A886FF686}" type="presParOf" srcId="{BC00C5A4-3295-4095-B049-65682B470885}" destId="{FDA73894-5909-477A-AE9C-1510550713D9}" srcOrd="9" destOrd="0" presId="urn:microsoft.com/office/officeart/2005/8/layout/target3"/>
    <dgm:cxn modelId="{B30E3370-83F5-4B51-9A72-E04DE5ECE3A8}" type="presParOf" srcId="{BC00C5A4-3295-4095-B049-65682B470885}" destId="{0336B840-D007-4459-95FF-A2F59D04DBFC}" srcOrd="10" destOrd="0" presId="urn:microsoft.com/office/officeart/2005/8/layout/target3"/>
    <dgm:cxn modelId="{99423CE6-2ABE-4DA3-91E3-573998BB898C}" type="presParOf" srcId="{BC00C5A4-3295-4095-B049-65682B470885}" destId="{201BB8AB-0B0B-4AE2-90C2-0298677479D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ECD4F4-BA67-4865-9953-794F00F097CC}" type="doc">
      <dgm:prSet loTypeId="urn:microsoft.com/office/officeart/2005/8/layout/lProcess3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A88455-EABD-4350-88EC-ED5BBF97C1E3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Cross platform</a:t>
          </a:r>
          <a:endParaRPr lang="en-US" dirty="0"/>
        </a:p>
      </dgm:t>
    </dgm:pt>
    <dgm:pt modelId="{B41CBF67-FC23-457E-882E-9D24A79AA364}" type="parTrans" cxnId="{F4E22770-D51F-4600-8BD9-6AB277179915}">
      <dgm:prSet/>
      <dgm:spPr/>
      <dgm:t>
        <a:bodyPr/>
        <a:lstStyle/>
        <a:p>
          <a:endParaRPr lang="en-US"/>
        </a:p>
      </dgm:t>
    </dgm:pt>
    <dgm:pt modelId="{1DD856B7-FA34-4FE2-AE9F-E6C3376201EC}" type="sibTrans" cxnId="{F4E22770-D51F-4600-8BD9-6AB277179915}">
      <dgm:prSet/>
      <dgm:spPr/>
      <dgm:t>
        <a:bodyPr/>
        <a:lstStyle/>
        <a:p>
          <a:endParaRPr lang="en-US"/>
        </a:p>
      </dgm:t>
    </dgm:pt>
    <dgm:pt modelId="{29EDF880-A0FD-42BD-83B5-D495399C8328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Same skills as web development</a:t>
          </a:r>
          <a:endParaRPr lang="en-US" dirty="0"/>
        </a:p>
      </dgm:t>
    </dgm:pt>
    <dgm:pt modelId="{D22E265E-6155-46D0-8336-63493AB240FD}" type="parTrans" cxnId="{FA1EB9AF-0167-48BE-948E-AFDE534FC3A3}">
      <dgm:prSet/>
      <dgm:spPr/>
      <dgm:t>
        <a:bodyPr/>
        <a:lstStyle/>
        <a:p>
          <a:endParaRPr lang="en-US"/>
        </a:p>
      </dgm:t>
    </dgm:pt>
    <dgm:pt modelId="{F9BB916E-872D-4656-AD98-6473E19919FB}" type="sibTrans" cxnId="{FA1EB9AF-0167-48BE-948E-AFDE534FC3A3}">
      <dgm:prSet/>
      <dgm:spPr/>
      <dgm:t>
        <a:bodyPr/>
        <a:lstStyle/>
        <a:p>
          <a:endParaRPr lang="en-US"/>
        </a:p>
      </dgm:t>
    </dgm:pt>
    <dgm:pt modelId="{DFE0964C-75DA-43E7-B1F0-29E93E203B1D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Access to device</a:t>
          </a:r>
          <a:endParaRPr lang="en-US" dirty="0"/>
        </a:p>
      </dgm:t>
    </dgm:pt>
    <dgm:pt modelId="{D3FCDD84-9283-4F23-AB4B-BC76ACE80EC8}" type="parTrans" cxnId="{4BD12183-9612-4E54-BCD4-FF52C9E7ACC1}">
      <dgm:prSet/>
      <dgm:spPr/>
      <dgm:t>
        <a:bodyPr/>
        <a:lstStyle/>
        <a:p>
          <a:endParaRPr lang="en-US"/>
        </a:p>
      </dgm:t>
    </dgm:pt>
    <dgm:pt modelId="{2252DCFE-F6DC-4164-B287-D2C7045E40FA}" type="sibTrans" cxnId="{4BD12183-9612-4E54-BCD4-FF52C9E7ACC1}">
      <dgm:prSet/>
      <dgm:spPr/>
      <dgm:t>
        <a:bodyPr/>
        <a:lstStyle/>
        <a:p>
          <a:endParaRPr lang="en-US"/>
        </a:p>
      </dgm:t>
    </dgm:pt>
    <dgm:pt modelId="{42D8EDEB-13D4-4B02-BC0F-B9A43BB1AD8E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Ease of development</a:t>
          </a:r>
          <a:endParaRPr lang="en-US" dirty="0"/>
        </a:p>
      </dgm:t>
    </dgm:pt>
    <dgm:pt modelId="{32E97715-7C9C-47AA-91A0-935AAF73E042}" type="parTrans" cxnId="{38F706D5-8455-4D68-B7C3-225C50BD6A19}">
      <dgm:prSet/>
      <dgm:spPr/>
    </dgm:pt>
    <dgm:pt modelId="{96538EDB-379B-4A5E-B0D4-B92CBA0B50F1}" type="sibTrans" cxnId="{38F706D5-8455-4D68-B7C3-225C50BD6A19}">
      <dgm:prSet/>
      <dgm:spPr/>
    </dgm:pt>
    <dgm:pt modelId="{3EB4A9F5-AFA3-490E-AC54-3D34FA4EC1C8}" type="pres">
      <dgm:prSet presAssocID="{9EECD4F4-BA67-4865-9953-794F00F097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E2370D-722D-4003-9C2A-3DA157805E76}" type="pres">
      <dgm:prSet presAssocID="{E6A88455-EABD-4350-88EC-ED5BBF97C1E3}" presName="horFlow" presStyleCnt="0"/>
      <dgm:spPr/>
    </dgm:pt>
    <dgm:pt modelId="{447A7D95-5008-4363-9440-F68AFFC3BA4F}" type="pres">
      <dgm:prSet presAssocID="{E6A88455-EABD-4350-88EC-ED5BBF97C1E3}" presName="bigChev" presStyleLbl="node1" presStyleIdx="0" presStyleCnt="4" custScaleX="148466"/>
      <dgm:spPr/>
      <dgm:t>
        <a:bodyPr/>
        <a:lstStyle/>
        <a:p>
          <a:endParaRPr lang="en-US"/>
        </a:p>
      </dgm:t>
    </dgm:pt>
    <dgm:pt modelId="{BE20A14C-F82E-4485-8668-1E3103C55F4F}" type="pres">
      <dgm:prSet presAssocID="{E6A88455-EABD-4350-88EC-ED5BBF97C1E3}" presName="vSp" presStyleCnt="0"/>
      <dgm:spPr/>
    </dgm:pt>
    <dgm:pt modelId="{202AA5C0-C2C7-4077-9B6A-121A02285144}" type="pres">
      <dgm:prSet presAssocID="{29EDF880-A0FD-42BD-83B5-D495399C8328}" presName="horFlow" presStyleCnt="0"/>
      <dgm:spPr/>
    </dgm:pt>
    <dgm:pt modelId="{16FC7195-7338-4864-AA2E-976B6A5678A6}" type="pres">
      <dgm:prSet presAssocID="{29EDF880-A0FD-42BD-83B5-D495399C8328}" presName="bigChev" presStyleLbl="node1" presStyleIdx="1" presStyleCnt="4" custScaleX="146932"/>
      <dgm:spPr/>
      <dgm:t>
        <a:bodyPr/>
        <a:lstStyle/>
        <a:p>
          <a:endParaRPr lang="en-US"/>
        </a:p>
      </dgm:t>
    </dgm:pt>
    <dgm:pt modelId="{AAD19CBD-5AA4-4DFB-95D9-6ED5AD8B1D96}" type="pres">
      <dgm:prSet presAssocID="{29EDF880-A0FD-42BD-83B5-D495399C8328}" presName="vSp" presStyleCnt="0"/>
      <dgm:spPr/>
    </dgm:pt>
    <dgm:pt modelId="{C0FD2053-9267-4CDD-986A-0CB4E33BEEB4}" type="pres">
      <dgm:prSet presAssocID="{DFE0964C-75DA-43E7-B1F0-29E93E203B1D}" presName="horFlow" presStyleCnt="0"/>
      <dgm:spPr/>
    </dgm:pt>
    <dgm:pt modelId="{F0E9C47C-1CF7-473B-BE49-32D08C241A78}" type="pres">
      <dgm:prSet presAssocID="{DFE0964C-75DA-43E7-B1F0-29E93E203B1D}" presName="bigChev" presStyleLbl="node1" presStyleIdx="2" presStyleCnt="4" custScaleX="148636"/>
      <dgm:spPr/>
      <dgm:t>
        <a:bodyPr/>
        <a:lstStyle/>
        <a:p>
          <a:endParaRPr lang="en-US"/>
        </a:p>
      </dgm:t>
    </dgm:pt>
    <dgm:pt modelId="{C7199EE5-869C-4496-A00D-7B6C80B854D3}" type="pres">
      <dgm:prSet presAssocID="{DFE0964C-75DA-43E7-B1F0-29E93E203B1D}" presName="vSp" presStyleCnt="0"/>
      <dgm:spPr/>
    </dgm:pt>
    <dgm:pt modelId="{CBA8486C-B8A5-43EA-9E28-A2A831DD5496}" type="pres">
      <dgm:prSet presAssocID="{42D8EDEB-13D4-4B02-BC0F-B9A43BB1AD8E}" presName="horFlow" presStyleCnt="0"/>
      <dgm:spPr/>
    </dgm:pt>
    <dgm:pt modelId="{FF6E7739-310E-4573-8BF5-FC81A0FCEBD9}" type="pres">
      <dgm:prSet presAssocID="{42D8EDEB-13D4-4B02-BC0F-B9A43BB1AD8E}" presName="bigChev" presStyleLbl="node1" presStyleIdx="3" presStyleCnt="4" custScaleX="155152"/>
      <dgm:spPr/>
      <dgm:t>
        <a:bodyPr/>
        <a:lstStyle/>
        <a:p>
          <a:endParaRPr lang="en-US"/>
        </a:p>
      </dgm:t>
    </dgm:pt>
  </dgm:ptLst>
  <dgm:cxnLst>
    <dgm:cxn modelId="{343B57C5-2225-492E-92D8-C8558C5B8A7E}" type="presOf" srcId="{E6A88455-EABD-4350-88EC-ED5BBF97C1E3}" destId="{447A7D95-5008-4363-9440-F68AFFC3BA4F}" srcOrd="0" destOrd="0" presId="urn:microsoft.com/office/officeart/2005/8/layout/lProcess3"/>
    <dgm:cxn modelId="{BC55D4B0-E597-4844-A16A-F95B610B15C7}" type="presOf" srcId="{42D8EDEB-13D4-4B02-BC0F-B9A43BB1AD8E}" destId="{FF6E7739-310E-4573-8BF5-FC81A0FCEBD9}" srcOrd="0" destOrd="0" presId="urn:microsoft.com/office/officeart/2005/8/layout/lProcess3"/>
    <dgm:cxn modelId="{38F706D5-8455-4D68-B7C3-225C50BD6A19}" srcId="{9EECD4F4-BA67-4865-9953-794F00F097CC}" destId="{42D8EDEB-13D4-4B02-BC0F-B9A43BB1AD8E}" srcOrd="3" destOrd="0" parTransId="{32E97715-7C9C-47AA-91A0-935AAF73E042}" sibTransId="{96538EDB-379B-4A5E-B0D4-B92CBA0B50F1}"/>
    <dgm:cxn modelId="{164D0C1A-35EB-4C88-9D43-E659FDD2A262}" type="presOf" srcId="{9EECD4F4-BA67-4865-9953-794F00F097CC}" destId="{3EB4A9F5-AFA3-490E-AC54-3D34FA4EC1C8}" srcOrd="0" destOrd="0" presId="urn:microsoft.com/office/officeart/2005/8/layout/lProcess3"/>
    <dgm:cxn modelId="{ED51BF15-21E1-4C3E-8C84-B26B3D9C3675}" type="presOf" srcId="{DFE0964C-75DA-43E7-B1F0-29E93E203B1D}" destId="{F0E9C47C-1CF7-473B-BE49-32D08C241A78}" srcOrd="0" destOrd="0" presId="urn:microsoft.com/office/officeart/2005/8/layout/lProcess3"/>
    <dgm:cxn modelId="{4BD12183-9612-4E54-BCD4-FF52C9E7ACC1}" srcId="{9EECD4F4-BA67-4865-9953-794F00F097CC}" destId="{DFE0964C-75DA-43E7-B1F0-29E93E203B1D}" srcOrd="2" destOrd="0" parTransId="{D3FCDD84-9283-4F23-AB4B-BC76ACE80EC8}" sibTransId="{2252DCFE-F6DC-4164-B287-D2C7045E40FA}"/>
    <dgm:cxn modelId="{F4E22770-D51F-4600-8BD9-6AB277179915}" srcId="{9EECD4F4-BA67-4865-9953-794F00F097CC}" destId="{E6A88455-EABD-4350-88EC-ED5BBF97C1E3}" srcOrd="0" destOrd="0" parTransId="{B41CBF67-FC23-457E-882E-9D24A79AA364}" sibTransId="{1DD856B7-FA34-4FE2-AE9F-E6C3376201EC}"/>
    <dgm:cxn modelId="{FA1EB9AF-0167-48BE-948E-AFDE534FC3A3}" srcId="{9EECD4F4-BA67-4865-9953-794F00F097CC}" destId="{29EDF880-A0FD-42BD-83B5-D495399C8328}" srcOrd="1" destOrd="0" parTransId="{D22E265E-6155-46D0-8336-63493AB240FD}" sibTransId="{F9BB916E-872D-4656-AD98-6473E19919FB}"/>
    <dgm:cxn modelId="{4E47A9AE-B8D8-43F9-80BC-56B4FAD03D18}" type="presOf" srcId="{29EDF880-A0FD-42BD-83B5-D495399C8328}" destId="{16FC7195-7338-4864-AA2E-976B6A5678A6}" srcOrd="0" destOrd="0" presId="urn:microsoft.com/office/officeart/2005/8/layout/lProcess3"/>
    <dgm:cxn modelId="{872D6884-D14C-4DE5-AB24-5432216674ED}" type="presParOf" srcId="{3EB4A9F5-AFA3-490E-AC54-3D34FA4EC1C8}" destId="{F3E2370D-722D-4003-9C2A-3DA157805E76}" srcOrd="0" destOrd="0" presId="urn:microsoft.com/office/officeart/2005/8/layout/lProcess3"/>
    <dgm:cxn modelId="{615199AB-67A3-4747-AF02-A06AC0829B26}" type="presParOf" srcId="{F3E2370D-722D-4003-9C2A-3DA157805E76}" destId="{447A7D95-5008-4363-9440-F68AFFC3BA4F}" srcOrd="0" destOrd="0" presId="urn:microsoft.com/office/officeart/2005/8/layout/lProcess3"/>
    <dgm:cxn modelId="{8C0C4721-B155-4232-B025-199959DA0232}" type="presParOf" srcId="{3EB4A9F5-AFA3-490E-AC54-3D34FA4EC1C8}" destId="{BE20A14C-F82E-4485-8668-1E3103C55F4F}" srcOrd="1" destOrd="0" presId="urn:microsoft.com/office/officeart/2005/8/layout/lProcess3"/>
    <dgm:cxn modelId="{FE039033-C948-4E9E-8204-47F3EDCA038E}" type="presParOf" srcId="{3EB4A9F5-AFA3-490E-AC54-3D34FA4EC1C8}" destId="{202AA5C0-C2C7-4077-9B6A-121A02285144}" srcOrd="2" destOrd="0" presId="urn:microsoft.com/office/officeart/2005/8/layout/lProcess3"/>
    <dgm:cxn modelId="{C192CF2F-5592-425E-B419-77A70723DAFF}" type="presParOf" srcId="{202AA5C0-C2C7-4077-9B6A-121A02285144}" destId="{16FC7195-7338-4864-AA2E-976B6A5678A6}" srcOrd="0" destOrd="0" presId="urn:microsoft.com/office/officeart/2005/8/layout/lProcess3"/>
    <dgm:cxn modelId="{E9AD147A-3BF7-47A1-B077-D751FAA5E1AA}" type="presParOf" srcId="{3EB4A9F5-AFA3-490E-AC54-3D34FA4EC1C8}" destId="{AAD19CBD-5AA4-4DFB-95D9-6ED5AD8B1D96}" srcOrd="3" destOrd="0" presId="urn:microsoft.com/office/officeart/2005/8/layout/lProcess3"/>
    <dgm:cxn modelId="{CF3BDC79-4531-4CA3-B262-9CCC3EA58724}" type="presParOf" srcId="{3EB4A9F5-AFA3-490E-AC54-3D34FA4EC1C8}" destId="{C0FD2053-9267-4CDD-986A-0CB4E33BEEB4}" srcOrd="4" destOrd="0" presId="urn:microsoft.com/office/officeart/2005/8/layout/lProcess3"/>
    <dgm:cxn modelId="{98DAAC19-D34D-4D41-A96C-2EA198E2760C}" type="presParOf" srcId="{C0FD2053-9267-4CDD-986A-0CB4E33BEEB4}" destId="{F0E9C47C-1CF7-473B-BE49-32D08C241A78}" srcOrd="0" destOrd="0" presId="urn:microsoft.com/office/officeart/2005/8/layout/lProcess3"/>
    <dgm:cxn modelId="{FEEE7077-49AA-4EE8-B884-B5BA5F592321}" type="presParOf" srcId="{3EB4A9F5-AFA3-490E-AC54-3D34FA4EC1C8}" destId="{C7199EE5-869C-4496-A00D-7B6C80B854D3}" srcOrd="5" destOrd="0" presId="urn:microsoft.com/office/officeart/2005/8/layout/lProcess3"/>
    <dgm:cxn modelId="{D8723D6E-986D-4183-B31C-FBBF4EE71841}" type="presParOf" srcId="{3EB4A9F5-AFA3-490E-AC54-3D34FA4EC1C8}" destId="{CBA8486C-B8A5-43EA-9E28-A2A831DD5496}" srcOrd="6" destOrd="0" presId="urn:microsoft.com/office/officeart/2005/8/layout/lProcess3"/>
    <dgm:cxn modelId="{4D6C548D-9F53-4A89-ACE4-4C87C5810408}" type="presParOf" srcId="{CBA8486C-B8A5-43EA-9E28-A2A831DD5496}" destId="{FF6E7739-310E-4573-8BF5-FC81A0FCEBD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E8250CA-4D9B-43D4-88E2-7E76EB6062D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02E02-424E-403F-94DD-A30981312DB0}">
      <dgm:prSet custT="1"/>
      <dgm:spPr>
        <a:solidFill>
          <a:srgbClr val="C0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US" sz="2800" b="1" dirty="0" smtClean="0"/>
            <a:t>Web view limitations</a:t>
          </a:r>
          <a:endParaRPr lang="en-US" sz="2800" dirty="0"/>
        </a:p>
      </dgm:t>
    </dgm:pt>
    <dgm:pt modelId="{F2CA39D8-8184-440C-A24A-55024B137669}" type="sibTrans" cxnId="{68F94949-D424-4A60-BCBD-629C00399AF6}">
      <dgm:prSet/>
      <dgm:spPr/>
      <dgm:t>
        <a:bodyPr/>
        <a:lstStyle/>
        <a:p>
          <a:endParaRPr lang="en-US"/>
        </a:p>
      </dgm:t>
    </dgm:pt>
    <dgm:pt modelId="{A4BFAA58-F41C-4D75-AB0A-B64CB5EEAB51}" type="parTrans" cxnId="{68F94949-D424-4A60-BCBD-629C00399AF6}">
      <dgm:prSet/>
      <dgm:spPr/>
      <dgm:t>
        <a:bodyPr/>
        <a:lstStyle/>
        <a:p>
          <a:endParaRPr lang="en-US"/>
        </a:p>
      </dgm:t>
    </dgm:pt>
    <dgm:pt modelId="{EE05BF82-392C-49E8-88E2-90823F2195E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Native via </a:t>
          </a:r>
          <a:r>
            <a:rPr lang="en-US" b="1" dirty="0" err="1" smtClean="0"/>
            <a:t>plugins</a:t>
          </a:r>
          <a:endParaRPr lang="en-US" dirty="0"/>
        </a:p>
      </dgm:t>
    </dgm:pt>
    <dgm:pt modelId="{35A83CEC-EB95-4B06-8299-B040BF9F0234}" type="parTrans" cxnId="{8F2BF94D-C8D4-4D3E-9805-DE902177F51D}">
      <dgm:prSet/>
      <dgm:spPr/>
      <dgm:t>
        <a:bodyPr/>
        <a:lstStyle/>
        <a:p>
          <a:endParaRPr lang="en-US"/>
        </a:p>
      </dgm:t>
    </dgm:pt>
    <dgm:pt modelId="{94C582E4-DD51-4E0F-AFC7-D699132FD667}" type="sibTrans" cxnId="{8F2BF94D-C8D4-4D3E-9805-DE902177F51D}">
      <dgm:prSet/>
      <dgm:spPr/>
      <dgm:t>
        <a:bodyPr/>
        <a:lstStyle/>
        <a:p>
          <a:endParaRPr lang="en-US"/>
        </a:p>
      </dgm:t>
    </dgm:pt>
    <dgm:pt modelId="{65A207BD-E6DB-433A-9FE9-8B5ABF3D909E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 smtClean="0"/>
            <a:t>No native user interface controls</a:t>
          </a:r>
          <a:endParaRPr lang="en-US" dirty="0"/>
        </a:p>
      </dgm:t>
    </dgm:pt>
    <dgm:pt modelId="{07856D76-606B-4F3C-805B-95D63CB52209}" type="parTrans" cxnId="{0DBB563F-F670-4925-89FB-20DED359155D}">
      <dgm:prSet/>
      <dgm:spPr/>
      <dgm:t>
        <a:bodyPr/>
        <a:lstStyle/>
        <a:p>
          <a:endParaRPr lang="en-US"/>
        </a:p>
      </dgm:t>
    </dgm:pt>
    <dgm:pt modelId="{98A12C42-D30C-4903-835D-DF58BCB9BFA2}" type="sibTrans" cxnId="{0DBB563F-F670-4925-89FB-20DED359155D}">
      <dgm:prSet/>
      <dgm:spPr/>
      <dgm:t>
        <a:bodyPr/>
        <a:lstStyle/>
        <a:p>
          <a:endParaRPr lang="en-US"/>
        </a:p>
      </dgm:t>
    </dgm:pt>
    <dgm:pt modelId="{E5867746-A7E7-4416-A293-17CC8A152660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i="0" dirty="0" smtClean="0"/>
            <a:t>Experienced developers  </a:t>
          </a:r>
          <a:endParaRPr lang="en-US" b="1" dirty="0"/>
        </a:p>
      </dgm:t>
    </dgm:pt>
    <dgm:pt modelId="{3B3B5CA4-B190-4D16-867B-B9D5063061D4}" type="parTrans" cxnId="{C33A1CC5-FC86-4041-B30E-D5EB9103F00F}">
      <dgm:prSet/>
      <dgm:spPr/>
      <dgm:t>
        <a:bodyPr/>
        <a:lstStyle/>
        <a:p>
          <a:endParaRPr lang="en-US"/>
        </a:p>
      </dgm:t>
    </dgm:pt>
    <dgm:pt modelId="{FD19D940-E182-4A03-A4AF-9D59CA9A5596}" type="sibTrans" cxnId="{C33A1CC5-FC86-4041-B30E-D5EB9103F00F}">
      <dgm:prSet/>
      <dgm:spPr/>
      <dgm:t>
        <a:bodyPr/>
        <a:lstStyle/>
        <a:p>
          <a:endParaRPr lang="en-US"/>
        </a:p>
      </dgm:t>
    </dgm:pt>
    <dgm:pt modelId="{5B4B7C77-6EEB-4F30-BE2C-2B23AC8E3EBD}" type="pres">
      <dgm:prSet presAssocID="{6E8250CA-4D9B-43D4-88E2-7E76EB6062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C06C7C-8CFB-4539-9E29-EDBE218F26A5}" type="pres">
      <dgm:prSet presAssocID="{27602E02-424E-403F-94DD-A30981312DB0}" presName="horFlow" presStyleCnt="0"/>
      <dgm:spPr/>
    </dgm:pt>
    <dgm:pt modelId="{5BD08712-D1EC-4002-954C-B2DA30E84405}" type="pres">
      <dgm:prSet presAssocID="{27602E02-424E-403F-94DD-A30981312DB0}" presName="bigChev" presStyleLbl="node1" presStyleIdx="0" presStyleCnt="4" custScaleX="127433" custScaleY="87848"/>
      <dgm:spPr/>
      <dgm:t>
        <a:bodyPr/>
        <a:lstStyle/>
        <a:p>
          <a:endParaRPr lang="en-US"/>
        </a:p>
      </dgm:t>
    </dgm:pt>
    <dgm:pt modelId="{7B43B2AA-614D-4DB8-8DF2-74F64E7E7C47}" type="pres">
      <dgm:prSet presAssocID="{27602E02-424E-403F-94DD-A30981312DB0}" presName="vSp" presStyleCnt="0"/>
      <dgm:spPr/>
    </dgm:pt>
    <dgm:pt modelId="{A5CF8720-FB92-402A-AF20-531DF9325D01}" type="pres">
      <dgm:prSet presAssocID="{EE05BF82-392C-49E8-88E2-90823F2195EB}" presName="horFlow" presStyleCnt="0"/>
      <dgm:spPr/>
    </dgm:pt>
    <dgm:pt modelId="{092F5C16-82A7-4773-B297-A95B48BF1129}" type="pres">
      <dgm:prSet presAssocID="{EE05BF82-392C-49E8-88E2-90823F2195EB}" presName="bigChev" presStyleLbl="node1" presStyleIdx="1" presStyleCnt="4" custScaleX="127522" custScaleY="95341"/>
      <dgm:spPr/>
      <dgm:t>
        <a:bodyPr/>
        <a:lstStyle/>
        <a:p>
          <a:endParaRPr lang="en-US"/>
        </a:p>
      </dgm:t>
    </dgm:pt>
    <dgm:pt modelId="{52CDA17E-9E06-40F7-A568-C42E9408F3FA}" type="pres">
      <dgm:prSet presAssocID="{EE05BF82-392C-49E8-88E2-90823F2195EB}" presName="vSp" presStyleCnt="0"/>
      <dgm:spPr/>
    </dgm:pt>
    <dgm:pt modelId="{A3AE542C-A068-4EEA-86E6-E423B2A116FD}" type="pres">
      <dgm:prSet presAssocID="{65A207BD-E6DB-433A-9FE9-8B5ABF3D909E}" presName="horFlow" presStyleCnt="0"/>
      <dgm:spPr/>
    </dgm:pt>
    <dgm:pt modelId="{FEB6CA41-1E68-4B7D-B05A-15EF8AB87001}" type="pres">
      <dgm:prSet presAssocID="{65A207BD-E6DB-433A-9FE9-8B5ABF3D909E}" presName="bigChev" presStyleLbl="node1" presStyleIdx="2" presStyleCnt="4" custScaleX="127681" custScaleY="83392"/>
      <dgm:spPr/>
      <dgm:t>
        <a:bodyPr/>
        <a:lstStyle/>
        <a:p>
          <a:endParaRPr lang="en-US"/>
        </a:p>
      </dgm:t>
    </dgm:pt>
    <dgm:pt modelId="{0A9B2DBA-BF23-49FF-AD13-27E3EA110B33}" type="pres">
      <dgm:prSet presAssocID="{65A207BD-E6DB-433A-9FE9-8B5ABF3D909E}" presName="vSp" presStyleCnt="0"/>
      <dgm:spPr/>
    </dgm:pt>
    <dgm:pt modelId="{F20E870B-559C-4689-9F74-E2FC922E1077}" type="pres">
      <dgm:prSet presAssocID="{E5867746-A7E7-4416-A293-17CC8A152660}" presName="horFlow" presStyleCnt="0"/>
      <dgm:spPr/>
    </dgm:pt>
    <dgm:pt modelId="{B4DADD90-5F12-4153-AA6B-5AD25ED14214}" type="pres">
      <dgm:prSet presAssocID="{E5867746-A7E7-4416-A293-17CC8A152660}" presName="bigChev" presStyleLbl="node1" presStyleIdx="3" presStyleCnt="4" custScaleX="127681" custScaleY="80581"/>
      <dgm:spPr/>
      <dgm:t>
        <a:bodyPr/>
        <a:lstStyle/>
        <a:p>
          <a:endParaRPr lang="en-US"/>
        </a:p>
      </dgm:t>
    </dgm:pt>
  </dgm:ptLst>
  <dgm:cxnLst>
    <dgm:cxn modelId="{A057A6C7-2BF1-43B4-9FE6-46EF135D6550}" type="presOf" srcId="{65A207BD-E6DB-433A-9FE9-8B5ABF3D909E}" destId="{FEB6CA41-1E68-4B7D-B05A-15EF8AB87001}" srcOrd="0" destOrd="0" presId="urn:microsoft.com/office/officeart/2005/8/layout/lProcess3"/>
    <dgm:cxn modelId="{68F94949-D424-4A60-BCBD-629C00399AF6}" srcId="{6E8250CA-4D9B-43D4-88E2-7E76EB6062D1}" destId="{27602E02-424E-403F-94DD-A30981312DB0}" srcOrd="0" destOrd="0" parTransId="{A4BFAA58-F41C-4D75-AB0A-B64CB5EEAB51}" sibTransId="{F2CA39D8-8184-440C-A24A-55024B137669}"/>
    <dgm:cxn modelId="{CA892371-4E92-403F-8F12-B9270D8B1417}" type="presOf" srcId="{6E8250CA-4D9B-43D4-88E2-7E76EB6062D1}" destId="{5B4B7C77-6EEB-4F30-BE2C-2B23AC8E3EBD}" srcOrd="0" destOrd="0" presId="urn:microsoft.com/office/officeart/2005/8/layout/lProcess3"/>
    <dgm:cxn modelId="{8460E45C-BF21-47AE-B119-0231E8148FC7}" type="presOf" srcId="{EE05BF82-392C-49E8-88E2-90823F2195EB}" destId="{092F5C16-82A7-4773-B297-A95B48BF1129}" srcOrd="0" destOrd="0" presId="urn:microsoft.com/office/officeart/2005/8/layout/lProcess3"/>
    <dgm:cxn modelId="{47413695-38D3-4D6C-A7F7-BF2BFBE00102}" type="presOf" srcId="{E5867746-A7E7-4416-A293-17CC8A152660}" destId="{B4DADD90-5F12-4153-AA6B-5AD25ED14214}" srcOrd="0" destOrd="0" presId="urn:microsoft.com/office/officeart/2005/8/layout/lProcess3"/>
    <dgm:cxn modelId="{0DBB563F-F670-4925-89FB-20DED359155D}" srcId="{6E8250CA-4D9B-43D4-88E2-7E76EB6062D1}" destId="{65A207BD-E6DB-433A-9FE9-8B5ABF3D909E}" srcOrd="2" destOrd="0" parTransId="{07856D76-606B-4F3C-805B-95D63CB52209}" sibTransId="{98A12C42-D30C-4903-835D-DF58BCB9BFA2}"/>
    <dgm:cxn modelId="{8F2BF94D-C8D4-4D3E-9805-DE902177F51D}" srcId="{6E8250CA-4D9B-43D4-88E2-7E76EB6062D1}" destId="{EE05BF82-392C-49E8-88E2-90823F2195EB}" srcOrd="1" destOrd="0" parTransId="{35A83CEC-EB95-4B06-8299-B040BF9F0234}" sibTransId="{94C582E4-DD51-4E0F-AFC7-D699132FD667}"/>
    <dgm:cxn modelId="{AB22808C-C219-4590-88D8-3F2483F62C6C}" type="presOf" srcId="{27602E02-424E-403F-94DD-A30981312DB0}" destId="{5BD08712-D1EC-4002-954C-B2DA30E84405}" srcOrd="0" destOrd="0" presId="urn:microsoft.com/office/officeart/2005/8/layout/lProcess3"/>
    <dgm:cxn modelId="{C33A1CC5-FC86-4041-B30E-D5EB9103F00F}" srcId="{6E8250CA-4D9B-43D4-88E2-7E76EB6062D1}" destId="{E5867746-A7E7-4416-A293-17CC8A152660}" srcOrd="3" destOrd="0" parTransId="{3B3B5CA4-B190-4D16-867B-B9D5063061D4}" sibTransId="{FD19D940-E182-4A03-A4AF-9D59CA9A5596}"/>
    <dgm:cxn modelId="{B99C1275-78B5-4470-B129-4D2CBB3FF2F5}" type="presParOf" srcId="{5B4B7C77-6EEB-4F30-BE2C-2B23AC8E3EBD}" destId="{D9C06C7C-8CFB-4539-9E29-EDBE218F26A5}" srcOrd="0" destOrd="0" presId="urn:microsoft.com/office/officeart/2005/8/layout/lProcess3"/>
    <dgm:cxn modelId="{47FEB87B-137A-4FC5-8B2F-D5E18F84283D}" type="presParOf" srcId="{D9C06C7C-8CFB-4539-9E29-EDBE218F26A5}" destId="{5BD08712-D1EC-4002-954C-B2DA30E84405}" srcOrd="0" destOrd="0" presId="urn:microsoft.com/office/officeart/2005/8/layout/lProcess3"/>
    <dgm:cxn modelId="{7892C25C-A97E-4F59-AE04-68C1CABD135D}" type="presParOf" srcId="{5B4B7C77-6EEB-4F30-BE2C-2B23AC8E3EBD}" destId="{7B43B2AA-614D-4DB8-8DF2-74F64E7E7C47}" srcOrd="1" destOrd="0" presId="urn:microsoft.com/office/officeart/2005/8/layout/lProcess3"/>
    <dgm:cxn modelId="{F396FA88-BC35-43B1-8002-4B06A0504558}" type="presParOf" srcId="{5B4B7C77-6EEB-4F30-BE2C-2B23AC8E3EBD}" destId="{A5CF8720-FB92-402A-AF20-531DF9325D01}" srcOrd="2" destOrd="0" presId="urn:microsoft.com/office/officeart/2005/8/layout/lProcess3"/>
    <dgm:cxn modelId="{B30FF452-70FA-44D1-9290-C37B63DA35A3}" type="presParOf" srcId="{A5CF8720-FB92-402A-AF20-531DF9325D01}" destId="{092F5C16-82A7-4773-B297-A95B48BF1129}" srcOrd="0" destOrd="0" presId="urn:microsoft.com/office/officeart/2005/8/layout/lProcess3"/>
    <dgm:cxn modelId="{4AFB138A-ACE8-43E2-B194-8D7C09359D33}" type="presParOf" srcId="{5B4B7C77-6EEB-4F30-BE2C-2B23AC8E3EBD}" destId="{52CDA17E-9E06-40F7-A568-C42E9408F3FA}" srcOrd="3" destOrd="0" presId="urn:microsoft.com/office/officeart/2005/8/layout/lProcess3"/>
    <dgm:cxn modelId="{DBB2212B-A482-4883-8FF8-0B3C56827CFF}" type="presParOf" srcId="{5B4B7C77-6EEB-4F30-BE2C-2B23AC8E3EBD}" destId="{A3AE542C-A068-4EEA-86E6-E423B2A116FD}" srcOrd="4" destOrd="0" presId="urn:microsoft.com/office/officeart/2005/8/layout/lProcess3"/>
    <dgm:cxn modelId="{8A9B8853-C47D-4DDE-904B-21C0946BF7F6}" type="presParOf" srcId="{A3AE542C-A068-4EEA-86E6-E423B2A116FD}" destId="{FEB6CA41-1E68-4B7D-B05A-15EF8AB87001}" srcOrd="0" destOrd="0" presId="urn:microsoft.com/office/officeart/2005/8/layout/lProcess3"/>
    <dgm:cxn modelId="{BF0977E0-FB63-4C9E-85A5-CDB9EAAA07D9}" type="presParOf" srcId="{5B4B7C77-6EEB-4F30-BE2C-2B23AC8E3EBD}" destId="{0A9B2DBA-BF23-49FF-AD13-27E3EA110B33}" srcOrd="5" destOrd="0" presId="urn:microsoft.com/office/officeart/2005/8/layout/lProcess3"/>
    <dgm:cxn modelId="{7FC8B44D-3C94-472E-B214-0F8C8ED61CCA}" type="presParOf" srcId="{5B4B7C77-6EEB-4F30-BE2C-2B23AC8E3EBD}" destId="{F20E870B-559C-4689-9F74-E2FC922E1077}" srcOrd="6" destOrd="0" presId="urn:microsoft.com/office/officeart/2005/8/layout/lProcess3"/>
    <dgm:cxn modelId="{8CDA2C5C-F48C-45E6-A3BC-5C58EC67FDF9}" type="presParOf" srcId="{F20E870B-559C-4689-9F74-E2FC922E1077}" destId="{B4DADD90-5F12-4153-AA6B-5AD25ED1421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8D4E6-8565-43B1-A9B8-D2FB73DB6593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smtClean="0"/>
            <a:t>Calculators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C727AD-4AAF-4F20-B63A-03716E2C4D94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C000"/>
              </a:solidFill>
            </a:rPr>
            <a:t>Note-pads</a:t>
          </a:r>
          <a:endParaRPr lang="en-US" sz="2400" dirty="0">
            <a:solidFill>
              <a:srgbClr val="FFC000"/>
            </a:solidFill>
          </a:endParaRPr>
        </a:p>
      </dgm:t>
    </dgm:pt>
    <dgm:pt modelId="{B2EADBA6-1FDE-4305-B3F6-67694AB504A5}" type="parTrans" cxnId="{F9621171-8757-4719-9AEE-38D0E96045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DD5715-5879-4BE5-851D-547B088CEB68}" type="sibTrans" cxnId="{F9621171-8757-4719-9AEE-38D0E96045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904E80-B4EA-423D-B7A2-40E708E3F114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rgbClr val="FFC000"/>
              </a:solidFill>
            </a:rPr>
            <a:t>Communi-cation</a:t>
          </a:r>
          <a:r>
            <a:rPr lang="en-US" sz="2400" dirty="0" smtClean="0">
              <a:solidFill>
                <a:srgbClr val="FFC000"/>
              </a:solidFill>
            </a:rPr>
            <a:t>. apps</a:t>
          </a:r>
          <a:endParaRPr lang="en-US" sz="2400" dirty="0">
            <a:solidFill>
              <a:srgbClr val="FFC000"/>
            </a:solidFill>
          </a:endParaRPr>
        </a:p>
      </dgm:t>
    </dgm:pt>
    <dgm:pt modelId="{1C85DBD4-97AB-4C36-B5A0-983B0D5B25DE}" type="parTrans" cxnId="{E7D5A570-A428-42A7-9D47-46AF6047F97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C3FE05-75C3-4AB5-BFD4-7A3F0A813B9C}" type="sibTrans" cxnId="{E7D5A570-A428-42A7-9D47-46AF6047F97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966DF3-6128-43A0-9711-B9080E3D5AF1}">
      <dgm:prSet custT="1"/>
      <dgm:spPr/>
      <dgm:t>
        <a:bodyPr/>
        <a:lstStyle/>
        <a:p>
          <a:pPr rtl="0"/>
          <a:r>
            <a:rPr lang="en-US" sz="2400" dirty="0" smtClean="0"/>
            <a:t>Weather apps</a:t>
          </a:r>
          <a:endParaRPr lang="en-US" sz="1600" dirty="0"/>
        </a:p>
      </dgm:t>
    </dgm:pt>
    <dgm:pt modelId="{5B66EE00-96B0-4245-8F68-630372D96EB8}" type="parTrans" cxnId="{0EBDAB3F-D842-4091-946E-C9307C8B87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DBE1B7-09CA-43C4-94E0-AFEADB253037}" type="sibTrans" cxnId="{0EBDAB3F-D842-4091-946E-C9307C8B87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/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03DC4-516E-4830-B68A-AED9A015BDA0}" type="presOf" srcId="{E6966DF3-6128-43A0-9711-B9080E3D5AF1}" destId="{2DC5184D-84D2-40D9-9505-76B784C1C3E2}" srcOrd="0" destOrd="0" presId="urn:microsoft.com/office/officeart/2005/8/layout/matrix3"/>
    <dgm:cxn modelId="{9A71B04A-EDCC-4984-B848-D2325C71810D}" type="presOf" srcId="{5E23AD3A-FEC7-44C1-8049-6DF3A4BDA74B}" destId="{E186F23A-01ED-498A-83D5-A7E148B70904}" srcOrd="0" destOrd="0" presId="urn:microsoft.com/office/officeart/2005/8/layout/matrix3"/>
    <dgm:cxn modelId="{0EBDAB3F-D842-4091-946E-C9307C8B872F}" srcId="{5E23AD3A-FEC7-44C1-8049-6DF3A4BDA74B}" destId="{E6966DF3-6128-43A0-9711-B9080E3D5AF1}" srcOrd="3" destOrd="0" parTransId="{5B66EE00-96B0-4245-8F68-630372D96EB8}" sibTransId="{4EDBE1B7-09CA-43C4-94E0-AFEADB253037}"/>
    <dgm:cxn modelId="{41CB7426-91FE-4289-AB92-9F2BEE778228}" type="presOf" srcId="{D4904E80-B4EA-423D-B7A2-40E708E3F114}" destId="{C5D5C7AB-11A6-4879-90E1-D01EE48C60AC}" srcOrd="0" destOrd="0" presId="urn:microsoft.com/office/officeart/2005/8/layout/matrix3"/>
    <dgm:cxn modelId="{02A25DB3-6D45-4F78-ACAC-160C8F21FF66}" type="presOf" srcId="{4683A563-FBD4-4431-9F93-B70EEE955087}" destId="{C013526B-E7E5-4C20-80DC-82049EEB7863}" srcOrd="0" destOrd="0" presId="urn:microsoft.com/office/officeart/2005/8/layout/matrix3"/>
    <dgm:cxn modelId="{6C9C6DC6-88D5-42F1-876A-21A46210F390}" type="presOf" srcId="{37C727AD-4AAF-4F20-B63A-03716E2C4D94}" destId="{195760E1-C015-4086-93FD-6F4EDBB37A1F}" srcOrd="0" destOrd="0" presId="urn:microsoft.com/office/officeart/2005/8/layout/matrix3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F9621171-8757-4719-9AEE-38D0E960457E}" srcId="{5E23AD3A-FEC7-44C1-8049-6DF3A4BDA74B}" destId="{37C727AD-4AAF-4F20-B63A-03716E2C4D94}" srcOrd="1" destOrd="0" parTransId="{B2EADBA6-1FDE-4305-B3F6-67694AB504A5}" sibTransId="{E8DD5715-5879-4BE5-851D-547B088CEB68}"/>
    <dgm:cxn modelId="{E7D5A570-A428-42A7-9D47-46AF6047F977}" srcId="{5E23AD3A-FEC7-44C1-8049-6DF3A4BDA74B}" destId="{D4904E80-B4EA-423D-B7A2-40E708E3F114}" srcOrd="2" destOrd="0" parTransId="{1C85DBD4-97AB-4C36-B5A0-983B0D5B25DE}" sibTransId="{3BC3FE05-75C3-4AB5-BFD4-7A3F0A813B9C}"/>
    <dgm:cxn modelId="{91FAF401-D57A-47B3-A1AF-8DB37CBE324E}" type="presParOf" srcId="{E186F23A-01ED-498A-83D5-A7E148B70904}" destId="{2A72F6B8-A482-49F4-B52C-37542194385C}" srcOrd="0" destOrd="0" presId="urn:microsoft.com/office/officeart/2005/8/layout/matrix3"/>
    <dgm:cxn modelId="{5ECA08EB-6454-4919-ACCE-0B55B269CC22}" type="presParOf" srcId="{E186F23A-01ED-498A-83D5-A7E148B70904}" destId="{C013526B-E7E5-4C20-80DC-82049EEB7863}" srcOrd="1" destOrd="0" presId="urn:microsoft.com/office/officeart/2005/8/layout/matrix3"/>
    <dgm:cxn modelId="{B010B013-C637-42CD-9FB2-E8B304D673AD}" type="presParOf" srcId="{E186F23A-01ED-498A-83D5-A7E148B70904}" destId="{195760E1-C015-4086-93FD-6F4EDBB37A1F}" srcOrd="2" destOrd="0" presId="urn:microsoft.com/office/officeart/2005/8/layout/matrix3"/>
    <dgm:cxn modelId="{87E29C02-62C6-47E4-8F37-9C66EC1CA843}" type="presParOf" srcId="{E186F23A-01ED-498A-83D5-A7E148B70904}" destId="{C5D5C7AB-11A6-4879-90E1-D01EE48C60AC}" srcOrd="3" destOrd="0" presId="urn:microsoft.com/office/officeart/2005/8/layout/matrix3"/>
    <dgm:cxn modelId="{9B12C740-A84A-4AA1-8F06-CF3E89E91335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F359D-D055-4759-B698-7D8E65EBFF3B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smtClean="0"/>
            <a:t>Face Juggler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0F545B-2FC4-4E5F-888F-C4B8DDBFD339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Ice </a:t>
          </a:r>
          <a:r>
            <a:rPr lang="en-US" dirty="0" err="1" smtClean="0">
              <a:hlinkClick xmlns:r="http://schemas.openxmlformats.org/officeDocument/2006/relationships" r:id="rId1"/>
            </a:rPr>
            <a:t>Effex</a:t>
          </a:r>
          <a:endParaRPr lang="en-US" dirty="0"/>
        </a:p>
      </dgm:t>
    </dgm:pt>
    <dgm:pt modelId="{061D41B8-196A-46C4-A0CF-7503C85F0ACE}" type="parTrans" cxnId="{FC474C31-BB4F-4B34-A92D-B870BF1713A7}">
      <dgm:prSet/>
      <dgm:spPr/>
      <dgm:t>
        <a:bodyPr/>
        <a:lstStyle/>
        <a:p>
          <a:endParaRPr lang="en-US"/>
        </a:p>
      </dgm:t>
    </dgm:pt>
    <dgm:pt modelId="{0F8540EE-E098-4817-B7CC-99E7E162597E}" type="sibTrans" cxnId="{FC474C31-BB4F-4B34-A92D-B870BF1713A7}">
      <dgm:prSet/>
      <dgm:spPr/>
      <dgm:t>
        <a:bodyPr/>
        <a:lstStyle/>
        <a:p>
          <a:endParaRPr lang="en-US"/>
        </a:p>
      </dgm:t>
    </dgm:pt>
    <dgm:pt modelId="{DCCF0440-0DE7-4407-A930-7CBA19913D03}">
      <dgm:prSet/>
      <dgm:spPr/>
      <dgm:t>
        <a:bodyPr/>
        <a:lstStyle/>
        <a:p>
          <a:r>
            <a:rPr lang="en-US" dirty="0" err="1" smtClean="0">
              <a:solidFill>
                <a:srgbClr val="FFC000"/>
              </a:solidFill>
            </a:rPr>
            <a:t>Duolingo</a:t>
          </a:r>
          <a:endParaRPr lang="en-US" dirty="0">
            <a:solidFill>
              <a:srgbClr val="FFC000"/>
            </a:solidFill>
          </a:endParaRPr>
        </a:p>
      </dgm:t>
    </dgm:pt>
    <dgm:pt modelId="{C2C0831A-BB21-4CB3-8FFA-24EF43669F95}" type="parTrans" cxnId="{155BB61F-DF84-48BB-8933-6EDF37B9549F}">
      <dgm:prSet/>
      <dgm:spPr/>
      <dgm:t>
        <a:bodyPr/>
        <a:lstStyle/>
        <a:p>
          <a:endParaRPr lang="en-US"/>
        </a:p>
      </dgm:t>
    </dgm:pt>
    <dgm:pt modelId="{0A3595F2-C863-4999-B6BE-FB2EB4B26F02}" type="sibTrans" cxnId="{155BB61F-DF84-48BB-8933-6EDF37B9549F}">
      <dgm:prSet/>
      <dgm:spPr/>
      <dgm:t>
        <a:bodyPr/>
        <a:lstStyle/>
        <a:p>
          <a:endParaRPr lang="en-US"/>
        </a:p>
      </dgm:t>
    </dgm:pt>
    <dgm:pt modelId="{902B7224-DC6B-4800-B061-A1F0F7B6ACE3}">
      <dgm:prSet/>
      <dgm:spPr/>
      <dgm:t>
        <a:bodyPr/>
        <a:lstStyle/>
        <a:p>
          <a:r>
            <a:rPr lang="en-US" dirty="0" err="1" smtClean="0"/>
            <a:t>DubSmash</a:t>
          </a:r>
          <a:endParaRPr lang="en-US" dirty="0"/>
        </a:p>
      </dgm:t>
    </dgm:pt>
    <dgm:pt modelId="{DC8D3C60-E0A9-4832-9FFF-9782396AD7BE}" type="parTrans" cxnId="{A8677E66-6589-4D27-8DDB-2D3E4A731F1A}">
      <dgm:prSet/>
      <dgm:spPr/>
      <dgm:t>
        <a:bodyPr/>
        <a:lstStyle/>
        <a:p>
          <a:endParaRPr lang="en-US"/>
        </a:p>
      </dgm:t>
    </dgm:pt>
    <dgm:pt modelId="{C00D8DCA-2B16-4E46-873D-A95DDF146F25}" type="sibTrans" cxnId="{A8677E66-6589-4D27-8DDB-2D3E4A731F1A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/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AF9E3-D972-4CC2-88DC-22249925BCA1}" type="presOf" srcId="{EA0F545B-2FC4-4E5F-888F-C4B8DDBFD339}" destId="{195760E1-C015-4086-93FD-6F4EDBB37A1F}" srcOrd="0" destOrd="0" presId="urn:microsoft.com/office/officeart/2005/8/layout/matrix3"/>
    <dgm:cxn modelId="{B5C1BDF2-D86E-49B3-B9BF-580C805005F7}" type="presOf" srcId="{4683A563-FBD4-4431-9F93-B70EEE955087}" destId="{C013526B-E7E5-4C20-80DC-82049EEB7863}" srcOrd="0" destOrd="0" presId="urn:microsoft.com/office/officeart/2005/8/layout/matrix3"/>
    <dgm:cxn modelId="{95E46FB1-9CD3-49D3-BEA2-98F153507071}" type="presOf" srcId="{DCCF0440-0DE7-4407-A930-7CBA19913D03}" destId="{C5D5C7AB-11A6-4879-90E1-D01EE48C60AC}" srcOrd="0" destOrd="0" presId="urn:microsoft.com/office/officeart/2005/8/layout/matrix3"/>
    <dgm:cxn modelId="{155BB61F-DF84-48BB-8933-6EDF37B9549F}" srcId="{5E23AD3A-FEC7-44C1-8049-6DF3A4BDA74B}" destId="{DCCF0440-0DE7-4407-A930-7CBA19913D03}" srcOrd="2" destOrd="0" parTransId="{C2C0831A-BB21-4CB3-8FFA-24EF43669F95}" sibTransId="{0A3595F2-C863-4999-B6BE-FB2EB4B26F02}"/>
    <dgm:cxn modelId="{A8677E66-6589-4D27-8DDB-2D3E4A731F1A}" srcId="{5E23AD3A-FEC7-44C1-8049-6DF3A4BDA74B}" destId="{902B7224-DC6B-4800-B061-A1F0F7B6ACE3}" srcOrd="3" destOrd="0" parTransId="{DC8D3C60-E0A9-4832-9FFF-9782396AD7BE}" sibTransId="{C00D8DCA-2B16-4E46-873D-A95DDF146F25}"/>
    <dgm:cxn modelId="{968D0DF3-B63C-4BA8-A167-2BCF19EE3448}" type="presOf" srcId="{5E23AD3A-FEC7-44C1-8049-6DF3A4BDA74B}" destId="{E186F23A-01ED-498A-83D5-A7E148B70904}" srcOrd="0" destOrd="0" presId="urn:microsoft.com/office/officeart/2005/8/layout/matrix3"/>
    <dgm:cxn modelId="{FC474C31-BB4F-4B34-A92D-B870BF1713A7}" srcId="{5E23AD3A-FEC7-44C1-8049-6DF3A4BDA74B}" destId="{EA0F545B-2FC4-4E5F-888F-C4B8DDBFD339}" srcOrd="1" destOrd="0" parTransId="{061D41B8-196A-46C4-A0CF-7503C85F0ACE}" sibTransId="{0F8540EE-E098-4817-B7CC-99E7E162597E}"/>
    <dgm:cxn modelId="{5E9071EB-0BFD-4322-9BC2-74C23F76D3B1}" type="presOf" srcId="{902B7224-DC6B-4800-B061-A1F0F7B6ACE3}" destId="{2DC5184D-84D2-40D9-9505-76B784C1C3E2}" srcOrd="0" destOrd="0" presId="urn:microsoft.com/office/officeart/2005/8/layout/matrix3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ED2D2DFB-F427-4ECE-A43E-9D58B81030C8}" type="presParOf" srcId="{E186F23A-01ED-498A-83D5-A7E148B70904}" destId="{2A72F6B8-A482-49F4-B52C-37542194385C}" srcOrd="0" destOrd="0" presId="urn:microsoft.com/office/officeart/2005/8/layout/matrix3"/>
    <dgm:cxn modelId="{8CD56B27-A951-44F8-A3E7-AB06312F2795}" type="presParOf" srcId="{E186F23A-01ED-498A-83D5-A7E148B70904}" destId="{C013526B-E7E5-4C20-80DC-82049EEB7863}" srcOrd="1" destOrd="0" presId="urn:microsoft.com/office/officeart/2005/8/layout/matrix3"/>
    <dgm:cxn modelId="{4D476474-7A1E-4A33-9354-F4758F7203F2}" type="presParOf" srcId="{E186F23A-01ED-498A-83D5-A7E148B70904}" destId="{195760E1-C015-4086-93FD-6F4EDBB37A1F}" srcOrd="2" destOrd="0" presId="urn:microsoft.com/office/officeart/2005/8/layout/matrix3"/>
    <dgm:cxn modelId="{A0193E45-67E1-48C8-B3EF-EFCA09EEF976}" type="presParOf" srcId="{E186F23A-01ED-498A-83D5-A7E148B70904}" destId="{C5D5C7AB-11A6-4879-90E1-D01EE48C60AC}" srcOrd="3" destOrd="0" presId="urn:microsoft.com/office/officeart/2005/8/layout/matrix3"/>
    <dgm:cxn modelId="{11C5BD79-E387-41AE-A5A8-83CF20CBF0E8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F2131-EF1B-48A8-B194-AD0BBF3A70AC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23AD3A-FEC7-44C1-8049-6DF3A4BDA74B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3A563-FBD4-4431-9F93-B70EEE955087}">
      <dgm:prSet custT="1"/>
      <dgm:spPr/>
      <dgm:t>
        <a:bodyPr/>
        <a:lstStyle/>
        <a:p>
          <a:pPr rtl="0"/>
          <a:r>
            <a:rPr lang="en-US" sz="2400" dirty="0" smtClean="0"/>
            <a:t>Angry Birds</a:t>
          </a:r>
          <a:endParaRPr lang="en-US" sz="2400" dirty="0"/>
        </a:p>
      </dgm:t>
    </dgm:pt>
    <dgm:pt modelId="{D03DBC32-2077-4874-806A-82DAA069F667}" type="par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3D43BD-2AC1-4701-A1D5-71328A88DBF2}" type="sibTrans" cxnId="{5A420861-744D-4608-82FC-1B95B96DF5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49AFF12-397F-4BBE-B4A8-40068F98EFD3}">
      <dgm:prSet custT="1"/>
      <dgm:spPr/>
      <dgm:t>
        <a:bodyPr/>
        <a:lstStyle/>
        <a:p>
          <a:r>
            <a:rPr lang="en-US" sz="2400" dirty="0" smtClean="0"/>
            <a:t>Sudoku</a:t>
          </a:r>
          <a:endParaRPr lang="en-US" sz="2400" dirty="0"/>
        </a:p>
      </dgm:t>
    </dgm:pt>
    <dgm:pt modelId="{FBDFD1EE-A278-46BB-9A1F-1B159DE9A43A}" type="parTrans" cxnId="{5DCFF0BE-B7AB-4B30-B070-04400011E757}">
      <dgm:prSet/>
      <dgm:spPr/>
      <dgm:t>
        <a:bodyPr/>
        <a:lstStyle/>
        <a:p>
          <a:endParaRPr lang="en-US"/>
        </a:p>
      </dgm:t>
    </dgm:pt>
    <dgm:pt modelId="{C7692843-3292-4FA3-BBB3-84431E68C9B6}" type="sibTrans" cxnId="{5DCFF0BE-B7AB-4B30-B070-04400011E757}">
      <dgm:prSet/>
      <dgm:spPr/>
      <dgm:t>
        <a:bodyPr/>
        <a:lstStyle/>
        <a:p>
          <a:endParaRPr lang="en-US"/>
        </a:p>
      </dgm:t>
    </dgm:pt>
    <dgm:pt modelId="{1CDE7426-9CF9-4D19-A448-4F87EF4EA081}">
      <dgm:prSet custT="1"/>
      <dgm:spPr/>
      <dgm:t>
        <a:bodyPr/>
        <a:lstStyle/>
        <a:p>
          <a:r>
            <a:rPr lang="en-US" sz="2400" dirty="0" smtClean="0"/>
            <a:t>Trivia Crack</a:t>
          </a:r>
          <a:endParaRPr lang="en-US" sz="2400" dirty="0"/>
        </a:p>
      </dgm:t>
    </dgm:pt>
    <dgm:pt modelId="{E15E76BE-248A-4206-AB4F-63E26CCD73C4}" type="parTrans" cxnId="{A96529AA-5DDF-4E15-877A-A205993A1DFC}">
      <dgm:prSet/>
      <dgm:spPr/>
      <dgm:t>
        <a:bodyPr/>
        <a:lstStyle/>
        <a:p>
          <a:endParaRPr lang="en-US"/>
        </a:p>
      </dgm:t>
    </dgm:pt>
    <dgm:pt modelId="{441EEDDE-2449-4737-B50A-90B21D40ED0F}" type="sibTrans" cxnId="{A96529AA-5DDF-4E15-877A-A205993A1DFC}">
      <dgm:prSet/>
      <dgm:spPr/>
      <dgm:t>
        <a:bodyPr/>
        <a:lstStyle/>
        <a:p>
          <a:endParaRPr lang="en-US"/>
        </a:p>
      </dgm:t>
    </dgm:pt>
    <dgm:pt modelId="{6AD19AEE-79E8-4D43-ACF2-AC4DA08B6837}">
      <dgm:prSet custT="1"/>
      <dgm:spPr/>
      <dgm:t>
        <a:bodyPr/>
        <a:lstStyle/>
        <a:p>
          <a:r>
            <a:rPr lang="en-US" sz="2400" dirty="0" smtClean="0"/>
            <a:t>Candy Crash Saga</a:t>
          </a:r>
          <a:endParaRPr lang="en-US" sz="2400" dirty="0"/>
        </a:p>
      </dgm:t>
    </dgm:pt>
    <dgm:pt modelId="{6CA538F3-7DB8-40B0-8415-83B9D47E92D5}" type="parTrans" cxnId="{8A5DF4A2-59D1-4F7E-9A33-689E1159FBA8}">
      <dgm:prSet/>
      <dgm:spPr/>
      <dgm:t>
        <a:bodyPr/>
        <a:lstStyle/>
        <a:p>
          <a:endParaRPr lang="en-US"/>
        </a:p>
      </dgm:t>
    </dgm:pt>
    <dgm:pt modelId="{B41C791A-1D06-4C86-A637-CFD540390217}" type="sibTrans" cxnId="{8A5DF4A2-59D1-4F7E-9A33-689E1159FBA8}">
      <dgm:prSet/>
      <dgm:spPr/>
      <dgm:t>
        <a:bodyPr/>
        <a:lstStyle/>
        <a:p>
          <a:endParaRPr lang="en-US"/>
        </a:p>
      </dgm:t>
    </dgm:pt>
    <dgm:pt modelId="{E186F23A-01ED-498A-83D5-A7E148B70904}" type="pres">
      <dgm:prSet presAssocID="{5E23AD3A-FEC7-44C1-8049-6DF3A4BDA7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2F6B8-A482-49F4-B52C-37542194385C}" type="pres">
      <dgm:prSet presAssocID="{5E23AD3A-FEC7-44C1-8049-6DF3A4BDA74B}" presName="diamond" presStyleLbl="bgShp" presStyleIdx="0" presStyleCnt="1" custScaleX="170352"/>
      <dgm:spPr>
        <a:ln>
          <a:solidFill>
            <a:srgbClr val="002060"/>
          </a:solidFill>
        </a:ln>
      </dgm:spPr>
    </dgm:pt>
    <dgm:pt modelId="{C013526B-E7E5-4C20-80DC-82049EEB7863}" type="pres">
      <dgm:prSet presAssocID="{5E23AD3A-FEC7-44C1-8049-6DF3A4BDA74B}" presName="quad1" presStyleLbl="node1" presStyleIdx="0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60E1-C015-4086-93FD-6F4EDBB37A1F}" type="pres">
      <dgm:prSet presAssocID="{5E23AD3A-FEC7-44C1-8049-6DF3A4BDA7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C7AB-11A6-4879-90E1-D01EE48C60AC}" type="pres">
      <dgm:prSet presAssocID="{5E23AD3A-FEC7-44C1-8049-6DF3A4BDA74B}" presName="quad3" presStyleLbl="node1" presStyleIdx="2" presStyleCnt="4" custLinFactNeighborX="2735" custLinFactNeighborY="-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184D-84D2-40D9-9505-76B784C1C3E2}" type="pres">
      <dgm:prSet presAssocID="{5E23AD3A-FEC7-44C1-8049-6DF3A4BDA7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3921E-C9A1-4B80-80D7-B7EDF61052FF}" type="presOf" srcId="{4683A563-FBD4-4431-9F93-B70EEE955087}" destId="{C013526B-E7E5-4C20-80DC-82049EEB7863}" srcOrd="0" destOrd="0" presId="urn:microsoft.com/office/officeart/2005/8/layout/matrix3"/>
    <dgm:cxn modelId="{8E9CB0F2-747A-4704-940E-4F8B6D5025F4}" type="presOf" srcId="{5E23AD3A-FEC7-44C1-8049-6DF3A4BDA74B}" destId="{E186F23A-01ED-498A-83D5-A7E148B70904}" srcOrd="0" destOrd="0" presId="urn:microsoft.com/office/officeart/2005/8/layout/matrix3"/>
    <dgm:cxn modelId="{8A5DF4A2-59D1-4F7E-9A33-689E1159FBA8}" srcId="{5E23AD3A-FEC7-44C1-8049-6DF3A4BDA74B}" destId="{6AD19AEE-79E8-4D43-ACF2-AC4DA08B6837}" srcOrd="3" destOrd="0" parTransId="{6CA538F3-7DB8-40B0-8415-83B9D47E92D5}" sibTransId="{B41C791A-1D06-4C86-A637-CFD540390217}"/>
    <dgm:cxn modelId="{0D11121E-E857-4BB6-AC3A-1516F52645BC}" type="presOf" srcId="{149AFF12-397F-4BBE-B4A8-40068F98EFD3}" destId="{195760E1-C015-4086-93FD-6F4EDBB37A1F}" srcOrd="0" destOrd="0" presId="urn:microsoft.com/office/officeart/2005/8/layout/matrix3"/>
    <dgm:cxn modelId="{E18F94BC-3FC5-450B-991B-A91C0C56BE01}" type="presOf" srcId="{6AD19AEE-79E8-4D43-ACF2-AC4DA08B6837}" destId="{2DC5184D-84D2-40D9-9505-76B784C1C3E2}" srcOrd="0" destOrd="0" presId="urn:microsoft.com/office/officeart/2005/8/layout/matrix3"/>
    <dgm:cxn modelId="{A96529AA-5DDF-4E15-877A-A205993A1DFC}" srcId="{5E23AD3A-FEC7-44C1-8049-6DF3A4BDA74B}" destId="{1CDE7426-9CF9-4D19-A448-4F87EF4EA081}" srcOrd="2" destOrd="0" parTransId="{E15E76BE-248A-4206-AB4F-63E26CCD73C4}" sibTransId="{441EEDDE-2449-4737-B50A-90B21D40ED0F}"/>
    <dgm:cxn modelId="{5A420861-744D-4608-82FC-1B95B96DF5A4}" srcId="{5E23AD3A-FEC7-44C1-8049-6DF3A4BDA74B}" destId="{4683A563-FBD4-4431-9F93-B70EEE955087}" srcOrd="0" destOrd="0" parTransId="{D03DBC32-2077-4874-806A-82DAA069F667}" sibTransId="{5F3D43BD-2AC1-4701-A1D5-71328A88DBF2}"/>
    <dgm:cxn modelId="{5DCFF0BE-B7AB-4B30-B070-04400011E757}" srcId="{5E23AD3A-FEC7-44C1-8049-6DF3A4BDA74B}" destId="{149AFF12-397F-4BBE-B4A8-40068F98EFD3}" srcOrd="1" destOrd="0" parTransId="{FBDFD1EE-A278-46BB-9A1F-1B159DE9A43A}" sibTransId="{C7692843-3292-4FA3-BBB3-84431E68C9B6}"/>
    <dgm:cxn modelId="{BD95857C-EF4C-4CE2-ACC1-AD11EF3F1875}" type="presOf" srcId="{1CDE7426-9CF9-4D19-A448-4F87EF4EA081}" destId="{C5D5C7AB-11A6-4879-90E1-D01EE48C60AC}" srcOrd="0" destOrd="0" presId="urn:microsoft.com/office/officeart/2005/8/layout/matrix3"/>
    <dgm:cxn modelId="{380D2970-1881-4346-8D34-C7209F2B2108}" type="presParOf" srcId="{E186F23A-01ED-498A-83D5-A7E148B70904}" destId="{2A72F6B8-A482-49F4-B52C-37542194385C}" srcOrd="0" destOrd="0" presId="urn:microsoft.com/office/officeart/2005/8/layout/matrix3"/>
    <dgm:cxn modelId="{3B49676C-A036-4C2C-B17A-A249B7488AB4}" type="presParOf" srcId="{E186F23A-01ED-498A-83D5-A7E148B70904}" destId="{C013526B-E7E5-4C20-80DC-82049EEB7863}" srcOrd="1" destOrd="0" presId="urn:microsoft.com/office/officeart/2005/8/layout/matrix3"/>
    <dgm:cxn modelId="{47561658-1C63-4A30-9E44-1D92A1927AD9}" type="presParOf" srcId="{E186F23A-01ED-498A-83D5-A7E148B70904}" destId="{195760E1-C015-4086-93FD-6F4EDBB37A1F}" srcOrd="2" destOrd="0" presId="urn:microsoft.com/office/officeart/2005/8/layout/matrix3"/>
    <dgm:cxn modelId="{251BFC7D-BC95-4D2D-945C-7BC2CE84695C}" type="presParOf" srcId="{E186F23A-01ED-498A-83D5-A7E148B70904}" destId="{C5D5C7AB-11A6-4879-90E1-D01EE48C60AC}" srcOrd="3" destOrd="0" presId="urn:microsoft.com/office/officeart/2005/8/layout/matrix3"/>
    <dgm:cxn modelId="{F9401E3D-DC45-42E2-83B2-16CA55B45E7E}" type="presParOf" srcId="{E186F23A-01ED-498A-83D5-A7E148B70904}" destId="{2DC5184D-84D2-40D9-9505-76B784C1C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3BD31A-459C-4F29-B9BE-997E9AB2C1A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14360-6167-464A-A62C-0FE4268AD9FA}" type="pres">
      <dgm:prSet presAssocID="{453BD31A-459C-4F29-B9BE-997E9AB2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04E3E-C6E3-4E29-9391-911B9E3BE1F7}" type="presOf" srcId="{453BD31A-459C-4F29-B9BE-997E9AB2C1A6}" destId="{20814360-6167-464A-A62C-0FE4268AD9F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30846"/>
          <a:ext cx="8229599" cy="431571"/>
        </a:xfrm>
        <a:prstGeom prst="chevron">
          <a:avLst/>
        </a:prstGeom>
        <a:solidFill>
          <a:srgbClr val="FFFF00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baseline="0" dirty="0" smtClean="0">
              <a:solidFill>
                <a:srgbClr val="7030A0"/>
              </a:solidFill>
            </a:rPr>
            <a:t>Categories </a:t>
          </a:r>
          <a:endParaRPr lang="en-US" sz="3600" b="1" kern="1200" baseline="0" dirty="0">
            <a:solidFill>
              <a:srgbClr val="7030A0"/>
            </a:solidFill>
          </a:endParaRPr>
        </a:p>
      </dsp:txBody>
      <dsp:txXfrm>
        <a:off x="0" y="3308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22838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smtClean="0">
              <a:solidFill>
                <a:schemeClr val="accent1">
                  <a:lumMod val="50000"/>
                </a:schemeClr>
              </a:solidFill>
            </a:rPr>
            <a:t>Types </a:t>
          </a:r>
          <a:endParaRPr lang="en-US" sz="36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822838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14830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14830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1806822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Mobile Test Industry Standards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806822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298814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98814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2790805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790805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282797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82797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3774789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774789"/>
        <a:ext cx="8229599" cy="431571"/>
      </dsp:txXfrm>
    </dsp:sp>
    <dsp:sp modelId="{08C723C1-EAC5-463F-8898-45E3313CE1E1}">
      <dsp:nvSpPr>
        <dsp:cNvPr id="0" name=""/>
        <dsp:cNvSpPr/>
      </dsp:nvSpPr>
      <dsp:spPr>
        <a:xfrm>
          <a:off x="0" y="4266781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266781"/>
        <a:ext cx="8229599" cy="43157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NYT app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Buzzfeed</a:t>
          </a:r>
          <a:endParaRPr lang="en-US" sz="2800" kern="120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Flipboard</a:t>
          </a:r>
          <a:endParaRPr lang="en-US" sz="2800" kern="1200" dirty="0"/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Reddit</a:t>
          </a:r>
          <a:endParaRPr lang="en-US" sz="2800" kern="1200" dirty="0"/>
        </a:p>
      </dsp:txBody>
      <dsp:txXfrm>
        <a:off x="4187263" y="2487926"/>
        <a:ext cx="1884060" cy="18840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Finance apps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Calendars</a:t>
          </a:r>
          <a:endParaRPr lang="en-US" sz="2400" kern="120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Translators</a:t>
          </a:r>
          <a:endParaRPr lang="en-US" sz="2400" kern="1200" dirty="0"/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Grocery list makers</a:t>
          </a:r>
          <a:endParaRPr lang="en-US" sz="2400" kern="1200" dirty="0"/>
        </a:p>
      </dsp:txBody>
      <dsp:txXfrm>
        <a:off x="4187263" y="2487926"/>
        <a:ext cx="1884060" cy="18840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Music apps  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 Apps</a:t>
          </a:r>
          <a:endParaRPr lang="en-US" sz="2400" kern="1200" dirty="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Food &amp; Drink apps</a:t>
          </a:r>
          <a:endParaRPr lang="en-US" sz="2400" kern="1200" dirty="0"/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Dating apps</a:t>
          </a:r>
          <a:endParaRPr lang="en-US" sz="2400" kern="1200" dirty="0"/>
        </a:p>
      </dsp:txBody>
      <dsp:txXfrm>
        <a:off x="4187263" y="2487926"/>
        <a:ext cx="1884060" cy="18840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Facebook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Circles</a:t>
          </a:r>
          <a:endParaRPr lang="en-US" sz="2600" kern="120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Path</a:t>
          </a:r>
          <a:endParaRPr lang="en-US" sz="2600" kern="1200"/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Instagram</a:t>
          </a:r>
          <a:endParaRPr lang="en-US" sz="2600" kern="1200"/>
        </a:p>
      </dsp:txBody>
      <dsp:txXfrm>
        <a:off x="4187263" y="2487926"/>
        <a:ext cx="1884060" cy="18840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30846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tx1"/>
              </a:solidFill>
            </a:rPr>
            <a:t>Categories</a:t>
          </a:r>
          <a:r>
            <a:rPr lang="en-US" sz="3600" b="0" kern="1200" baseline="0" dirty="0" smtClean="0">
              <a:solidFill>
                <a:srgbClr val="7030A0"/>
              </a:solidFill>
            </a:rPr>
            <a:t> </a:t>
          </a:r>
          <a:endParaRPr lang="en-US" sz="3600" b="0" kern="1200" baseline="0" dirty="0">
            <a:solidFill>
              <a:srgbClr val="7030A0"/>
            </a:solidFill>
          </a:endParaRPr>
        </a:p>
      </dsp:txBody>
      <dsp:txXfrm>
        <a:off x="0" y="3308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38202"/>
          <a:ext cx="8229599" cy="431571"/>
        </a:xfrm>
        <a:prstGeom prst="chevron">
          <a:avLst/>
        </a:prstGeom>
        <a:solidFill>
          <a:srgbClr val="FFFF00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baseline="0" dirty="0" smtClean="0">
              <a:solidFill>
                <a:srgbClr val="7030A0"/>
              </a:solidFill>
            </a:rPr>
            <a:t>Types </a:t>
          </a:r>
          <a:endParaRPr lang="en-US" sz="3600" b="1" kern="1200" baseline="0" dirty="0">
            <a:solidFill>
              <a:srgbClr val="7030A0"/>
            </a:solidFill>
          </a:endParaRPr>
        </a:p>
      </dsp:txBody>
      <dsp:txXfrm>
        <a:off x="0" y="838202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14830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14830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1806822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Mobile Test Industry Standards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806822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298814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98814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2790805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790805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282797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82797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3774789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774789"/>
        <a:ext cx="8229599" cy="431571"/>
      </dsp:txXfrm>
    </dsp:sp>
    <dsp:sp modelId="{08C723C1-EAC5-463F-8898-45E3313CE1E1}">
      <dsp:nvSpPr>
        <dsp:cNvPr id="0" name=""/>
        <dsp:cNvSpPr/>
      </dsp:nvSpPr>
      <dsp:spPr>
        <a:xfrm>
          <a:off x="0" y="4266781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266781"/>
        <a:ext cx="8229599" cy="43157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42074-7478-4750-A55A-22CDC4FE3AB8}">
      <dsp:nvSpPr>
        <dsp:cNvPr id="0" name=""/>
        <dsp:cNvSpPr/>
      </dsp:nvSpPr>
      <dsp:spPr>
        <a:xfrm>
          <a:off x="0" y="0"/>
          <a:ext cx="4040188" cy="1178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owder">
          <a:bevelT w="254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Native</a:t>
          </a:r>
          <a:endParaRPr lang="en-US" sz="4800" b="0" i="0" kern="1200" dirty="0"/>
        </a:p>
      </dsp:txBody>
      <dsp:txXfrm>
        <a:off x="925859" y="0"/>
        <a:ext cx="3114328" cy="1178222"/>
      </dsp:txXfrm>
    </dsp:sp>
    <dsp:sp modelId="{681B9DF6-3D3A-48C4-B5AB-BB6DC96E3B84}">
      <dsp:nvSpPr>
        <dsp:cNvPr id="0" name=""/>
        <dsp:cNvSpPr/>
      </dsp:nvSpPr>
      <dsp:spPr>
        <a:xfrm>
          <a:off x="117822" y="117822"/>
          <a:ext cx="808037" cy="942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48FFFF-03A6-4CFB-BEA2-D20EEAAF9DDA}">
      <dsp:nvSpPr>
        <dsp:cNvPr id="0" name=""/>
        <dsp:cNvSpPr/>
      </dsp:nvSpPr>
      <dsp:spPr>
        <a:xfrm>
          <a:off x="0" y="1297894"/>
          <a:ext cx="4040188" cy="1178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owder">
          <a:bevelT w="254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Web</a:t>
          </a:r>
          <a:endParaRPr lang="en-US" sz="4800" b="0" i="0" kern="1200" dirty="0"/>
        </a:p>
      </dsp:txBody>
      <dsp:txXfrm>
        <a:off x="925859" y="1297894"/>
        <a:ext cx="3114328" cy="1178222"/>
      </dsp:txXfrm>
    </dsp:sp>
    <dsp:sp modelId="{35B354A7-C1C4-4D7B-82B7-90DC54CFB026}">
      <dsp:nvSpPr>
        <dsp:cNvPr id="0" name=""/>
        <dsp:cNvSpPr/>
      </dsp:nvSpPr>
      <dsp:spPr>
        <a:xfrm>
          <a:off x="117822" y="1413867"/>
          <a:ext cx="808037" cy="942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B0AD12-C50D-4D12-B938-A1B916F2A066}">
      <dsp:nvSpPr>
        <dsp:cNvPr id="0" name=""/>
        <dsp:cNvSpPr/>
      </dsp:nvSpPr>
      <dsp:spPr>
        <a:xfrm>
          <a:off x="0" y="2592090"/>
          <a:ext cx="4040188" cy="1178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owder">
          <a:bevelT w="254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Hybrid</a:t>
          </a:r>
          <a:endParaRPr lang="en-US" sz="4800" b="0" i="0" kern="1200" dirty="0"/>
        </a:p>
      </dsp:txBody>
      <dsp:txXfrm>
        <a:off x="925859" y="2592090"/>
        <a:ext cx="3114328" cy="1178222"/>
      </dsp:txXfrm>
    </dsp:sp>
    <dsp:sp modelId="{0AF1557D-EE94-4729-B0C4-B45C9034F28C}">
      <dsp:nvSpPr>
        <dsp:cNvPr id="0" name=""/>
        <dsp:cNvSpPr/>
      </dsp:nvSpPr>
      <dsp:spPr>
        <a:xfrm>
          <a:off x="117822" y="2709912"/>
          <a:ext cx="808037" cy="942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8F3831-CD0F-4898-A661-F03DF64BF7FA}">
      <dsp:nvSpPr>
        <dsp:cNvPr id="0" name=""/>
        <dsp:cNvSpPr/>
      </dsp:nvSpPr>
      <dsp:spPr>
        <a:xfrm>
          <a:off x="0" y="215559"/>
          <a:ext cx="4194175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Built specifically to the needs of the various operating systems such as Apple's </a:t>
          </a:r>
          <a:r>
            <a:rPr lang="en-US" sz="20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 Android</a:t>
          </a:r>
          <a:endParaRPr lang="en-U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5559"/>
        <a:ext cx="4194175" cy="1099800"/>
      </dsp:txXfrm>
    </dsp:sp>
    <dsp:sp modelId="{0078E1F8-6F44-4804-B735-71C3B065CEB8}">
      <dsp:nvSpPr>
        <dsp:cNvPr id="0" name=""/>
        <dsp:cNvSpPr/>
      </dsp:nvSpPr>
      <dsp:spPr>
        <a:xfrm>
          <a:off x="0" y="1372959"/>
          <a:ext cx="4194175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Websites built using HTML that are designed specifically for smaller screens</a:t>
          </a:r>
          <a:endParaRPr lang="en-U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72959"/>
        <a:ext cx="4194175" cy="1099800"/>
      </dsp:txXfrm>
    </dsp:sp>
    <dsp:sp modelId="{B283CEFF-F324-4CE6-9632-2FD0287BFFAB}">
      <dsp:nvSpPr>
        <dsp:cNvPr id="0" name=""/>
        <dsp:cNvSpPr/>
      </dsp:nvSpPr>
      <dsp:spPr>
        <a:xfrm>
          <a:off x="0" y="2530360"/>
          <a:ext cx="4194175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Native app shell with feeds from the website</a:t>
          </a:r>
          <a:endParaRPr lang="en-U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30360"/>
        <a:ext cx="4194175" cy="1099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D2725-8735-46CE-8FC6-CD5785EBD09B}">
      <dsp:nvSpPr>
        <dsp:cNvPr id="0" name=""/>
        <dsp:cNvSpPr/>
      </dsp:nvSpPr>
      <dsp:spPr>
        <a:xfrm>
          <a:off x="0" y="0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Utilities</a:t>
          </a:r>
          <a:endParaRPr lang="en-US" sz="3600" kern="1200" dirty="0"/>
        </a:p>
      </dsp:txBody>
      <dsp:txXfrm>
        <a:off x="1709023" y="0"/>
        <a:ext cx="6520576" cy="631031"/>
      </dsp:txXfrm>
    </dsp:sp>
    <dsp:sp modelId="{1DD1517B-806A-4A6C-8F36-D3BA4E9F6203}">
      <dsp:nvSpPr>
        <dsp:cNvPr id="0" name=""/>
        <dsp:cNvSpPr/>
      </dsp:nvSpPr>
      <dsp:spPr>
        <a:xfrm>
          <a:off x="63103" y="63103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BDAD0-07F0-4CCE-9A68-089D5B12B61A}">
      <dsp:nvSpPr>
        <dsp:cNvPr id="0" name=""/>
        <dsp:cNvSpPr/>
      </dsp:nvSpPr>
      <dsp:spPr>
        <a:xfrm>
          <a:off x="0" y="694134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Entertainment</a:t>
          </a:r>
          <a:endParaRPr lang="en-US" sz="3600" kern="1200" dirty="0"/>
        </a:p>
      </dsp:txBody>
      <dsp:txXfrm>
        <a:off x="1709023" y="694134"/>
        <a:ext cx="6520576" cy="631031"/>
      </dsp:txXfrm>
    </dsp:sp>
    <dsp:sp modelId="{40F8E85D-65BB-47B2-A6EA-E648929D8379}">
      <dsp:nvSpPr>
        <dsp:cNvPr id="0" name=""/>
        <dsp:cNvSpPr/>
      </dsp:nvSpPr>
      <dsp:spPr>
        <a:xfrm>
          <a:off x="63103" y="757237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2B63C-F4AF-4612-A85B-A9D101FFA131}">
      <dsp:nvSpPr>
        <dsp:cNvPr id="0" name=""/>
        <dsp:cNvSpPr/>
      </dsp:nvSpPr>
      <dsp:spPr>
        <a:xfrm>
          <a:off x="0" y="1388268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Games</a:t>
          </a:r>
          <a:endParaRPr lang="en-US" sz="3600" kern="1200" dirty="0"/>
        </a:p>
      </dsp:txBody>
      <dsp:txXfrm>
        <a:off x="1709023" y="1388268"/>
        <a:ext cx="6520576" cy="631031"/>
      </dsp:txXfrm>
    </dsp:sp>
    <dsp:sp modelId="{5763749A-C454-4810-BE55-989D08208A8F}">
      <dsp:nvSpPr>
        <dsp:cNvPr id="0" name=""/>
        <dsp:cNvSpPr/>
      </dsp:nvSpPr>
      <dsp:spPr>
        <a:xfrm>
          <a:off x="63103" y="1451371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13E4E-0E83-4454-AA02-95B049A969C7}">
      <dsp:nvSpPr>
        <dsp:cNvPr id="0" name=""/>
        <dsp:cNvSpPr/>
      </dsp:nvSpPr>
      <dsp:spPr>
        <a:xfrm>
          <a:off x="0" y="2082403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News</a:t>
          </a:r>
          <a:endParaRPr lang="en-US" sz="3600" kern="1200" dirty="0"/>
        </a:p>
      </dsp:txBody>
      <dsp:txXfrm>
        <a:off x="1709023" y="2082403"/>
        <a:ext cx="6520576" cy="631031"/>
      </dsp:txXfrm>
    </dsp:sp>
    <dsp:sp modelId="{9881D535-40E6-4BE5-8E55-39705819B892}">
      <dsp:nvSpPr>
        <dsp:cNvPr id="0" name=""/>
        <dsp:cNvSpPr/>
      </dsp:nvSpPr>
      <dsp:spPr>
        <a:xfrm>
          <a:off x="63103" y="2145506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3C065-009E-43A0-AE26-5BB3C40E5C64}">
      <dsp:nvSpPr>
        <dsp:cNvPr id="0" name=""/>
        <dsp:cNvSpPr/>
      </dsp:nvSpPr>
      <dsp:spPr>
        <a:xfrm>
          <a:off x="0" y="2814399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Productivity</a:t>
          </a:r>
          <a:endParaRPr lang="en-US" sz="3600" kern="1200" dirty="0"/>
        </a:p>
      </dsp:txBody>
      <dsp:txXfrm>
        <a:off x="1709023" y="2814399"/>
        <a:ext cx="6520576" cy="631031"/>
      </dsp:txXfrm>
    </dsp:sp>
    <dsp:sp modelId="{EEFB9FBA-5737-4312-9D50-69470C644CA5}">
      <dsp:nvSpPr>
        <dsp:cNvPr id="0" name=""/>
        <dsp:cNvSpPr/>
      </dsp:nvSpPr>
      <dsp:spPr>
        <a:xfrm>
          <a:off x="0" y="2714373"/>
          <a:ext cx="1645920" cy="706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7BDA9-9007-472A-BB4E-FA238B1C87F0}">
      <dsp:nvSpPr>
        <dsp:cNvPr id="0" name=""/>
        <dsp:cNvSpPr/>
      </dsp:nvSpPr>
      <dsp:spPr>
        <a:xfrm>
          <a:off x="0" y="3546395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Lifestyle</a:t>
          </a:r>
          <a:endParaRPr lang="en-US" sz="3600" kern="1200" dirty="0"/>
        </a:p>
      </dsp:txBody>
      <dsp:txXfrm>
        <a:off x="1709023" y="3546395"/>
        <a:ext cx="6520576" cy="631031"/>
      </dsp:txXfrm>
    </dsp:sp>
    <dsp:sp modelId="{06741F67-E7D6-4ADB-AB99-3E890472337B}">
      <dsp:nvSpPr>
        <dsp:cNvPr id="0" name=""/>
        <dsp:cNvSpPr/>
      </dsp:nvSpPr>
      <dsp:spPr>
        <a:xfrm>
          <a:off x="63103" y="3609498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7CCD-6A8E-4655-B9AD-75794815166D}">
      <dsp:nvSpPr>
        <dsp:cNvPr id="0" name=""/>
        <dsp:cNvSpPr/>
      </dsp:nvSpPr>
      <dsp:spPr>
        <a:xfrm>
          <a:off x="0" y="4240529"/>
          <a:ext cx="8229600" cy="631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9050">
          <a:solidFill>
            <a:schemeClr val="tx1"/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Social Networking</a:t>
          </a:r>
          <a:endParaRPr lang="en-US" sz="3600" kern="1200" dirty="0"/>
        </a:p>
      </dsp:txBody>
      <dsp:txXfrm>
        <a:off x="1709023" y="4240529"/>
        <a:ext cx="6520576" cy="631031"/>
      </dsp:txXfrm>
    </dsp:sp>
    <dsp:sp modelId="{4559CF7D-D450-44E7-A0C5-07EE2D07A6FE}">
      <dsp:nvSpPr>
        <dsp:cNvPr id="0" name=""/>
        <dsp:cNvSpPr/>
      </dsp:nvSpPr>
      <dsp:spPr>
        <a:xfrm>
          <a:off x="63103" y="4303633"/>
          <a:ext cx="1645920" cy="50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80B37-9C20-4495-B50F-4AF912EB1408}">
      <dsp:nvSpPr>
        <dsp:cNvPr id="0" name=""/>
        <dsp:cNvSpPr/>
      </dsp:nvSpPr>
      <dsp:spPr>
        <a:xfrm>
          <a:off x="0" y="0"/>
          <a:ext cx="4912520" cy="49125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E6BD3-6100-4187-B5DD-9F6E905AFDF1}">
      <dsp:nvSpPr>
        <dsp:cNvPr id="0" name=""/>
        <dsp:cNvSpPr/>
      </dsp:nvSpPr>
      <dsp:spPr>
        <a:xfrm>
          <a:off x="2456260" y="0"/>
          <a:ext cx="5925740" cy="49125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Written using the default language for the mobile platform, which is Objective C or Swift for </a:t>
          </a:r>
          <a:r>
            <a:rPr lang="en-US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Java for Android. 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0"/>
        <a:ext cx="5925740" cy="1473759"/>
      </dsp:txXfrm>
    </dsp:sp>
    <dsp:sp modelId="{AA4F2C4A-CBC9-47F7-A131-05B4CBAFB721}">
      <dsp:nvSpPr>
        <dsp:cNvPr id="0" name=""/>
        <dsp:cNvSpPr/>
      </dsp:nvSpPr>
      <dsp:spPr>
        <a:xfrm>
          <a:off x="859692" y="1473759"/>
          <a:ext cx="3193134" cy="3193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A82EC-62BC-4FF4-91FE-4C3241F92B50}">
      <dsp:nvSpPr>
        <dsp:cNvPr id="0" name=""/>
        <dsp:cNvSpPr/>
      </dsp:nvSpPr>
      <dsp:spPr>
        <a:xfrm>
          <a:off x="2456260" y="1473759"/>
          <a:ext cx="5925740" cy="319313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Compiled and executed directly on the device. 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1473759"/>
        <a:ext cx="5925740" cy="1473754"/>
      </dsp:txXfrm>
    </dsp:sp>
    <dsp:sp modelId="{C3FA7249-E5A6-4AFC-9E19-2B39F58A7CB1}">
      <dsp:nvSpPr>
        <dsp:cNvPr id="0" name=""/>
        <dsp:cNvSpPr/>
      </dsp:nvSpPr>
      <dsp:spPr>
        <a:xfrm>
          <a:off x="1719382" y="2947513"/>
          <a:ext cx="1473754" cy="14737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907287-8078-4A01-8A77-0FFD2796BABF}">
      <dsp:nvSpPr>
        <dsp:cNvPr id="0" name=""/>
        <dsp:cNvSpPr/>
      </dsp:nvSpPr>
      <dsp:spPr>
        <a:xfrm>
          <a:off x="2456260" y="2947513"/>
          <a:ext cx="5925740" cy="147375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the platform SDK (API), the app can communicate with the platform to access device data or load data from an external website using http requests.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2947513"/>
        <a:ext cx="5925740" cy="147375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A7D95-5008-4363-9440-F68AFFC3BA4F}">
      <dsp:nvSpPr>
        <dsp:cNvPr id="0" name=""/>
        <dsp:cNvSpPr/>
      </dsp:nvSpPr>
      <dsp:spPr>
        <a:xfrm>
          <a:off x="2306" y="112715"/>
          <a:ext cx="4035574" cy="12657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Native APIs </a:t>
          </a:r>
          <a:endParaRPr lang="en-US" sz="3200" kern="1200" dirty="0"/>
        </a:p>
      </dsp:txBody>
      <dsp:txXfrm>
        <a:off x="2306" y="112715"/>
        <a:ext cx="4035574" cy="1265715"/>
      </dsp:txXfrm>
    </dsp:sp>
    <dsp:sp modelId="{0AB3E7B9-4BE7-464E-BF2A-92E34A9BA52E}">
      <dsp:nvSpPr>
        <dsp:cNvPr id="0" name=""/>
        <dsp:cNvSpPr/>
      </dsp:nvSpPr>
      <dsp:spPr>
        <a:xfrm>
          <a:off x="2306" y="1555630"/>
          <a:ext cx="4035574" cy="12657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Performance </a:t>
          </a:r>
          <a:endParaRPr lang="en-US" sz="3200" kern="1200" dirty="0"/>
        </a:p>
      </dsp:txBody>
      <dsp:txXfrm>
        <a:off x="2306" y="1555630"/>
        <a:ext cx="4035574" cy="1265715"/>
      </dsp:txXfrm>
    </dsp:sp>
    <dsp:sp modelId="{CFE12BB9-BAE2-4E40-A6D3-2B0E9B4AE33B}">
      <dsp:nvSpPr>
        <dsp:cNvPr id="0" name=""/>
        <dsp:cNvSpPr/>
      </dsp:nvSpPr>
      <dsp:spPr>
        <a:xfrm>
          <a:off x="2306" y="2998545"/>
          <a:ext cx="4035574" cy="14972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Same environment </a:t>
          </a:r>
          <a:endParaRPr lang="en-US" sz="3200" kern="1200" dirty="0"/>
        </a:p>
      </dsp:txBody>
      <dsp:txXfrm>
        <a:off x="2306" y="2998545"/>
        <a:ext cx="4035574" cy="149725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08712-D1EC-4002-954C-B2DA30E84405}">
      <dsp:nvSpPr>
        <dsp:cNvPr id="0" name=""/>
        <dsp:cNvSpPr/>
      </dsp:nvSpPr>
      <dsp:spPr>
        <a:xfrm>
          <a:off x="1407" y="107111"/>
          <a:ext cx="4038960" cy="142673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Language requirements </a:t>
          </a:r>
          <a:endParaRPr lang="en-US" sz="2800" kern="1200" dirty="0"/>
        </a:p>
      </dsp:txBody>
      <dsp:txXfrm>
        <a:off x="1407" y="107111"/>
        <a:ext cx="4038960" cy="1426734"/>
      </dsp:txXfrm>
    </dsp:sp>
    <dsp:sp modelId="{DAA9BA52-B6B1-49CA-9836-62767844C0A7}">
      <dsp:nvSpPr>
        <dsp:cNvPr id="0" name=""/>
        <dsp:cNvSpPr/>
      </dsp:nvSpPr>
      <dsp:spPr>
        <a:xfrm>
          <a:off x="1407" y="1711335"/>
          <a:ext cx="4038960" cy="1267791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Not cross platform </a:t>
          </a:r>
          <a:endParaRPr lang="en-US" sz="2800" kern="1200" dirty="0"/>
        </a:p>
      </dsp:txBody>
      <dsp:txXfrm>
        <a:off x="1407" y="1711335"/>
        <a:ext cx="4038960" cy="1267791"/>
      </dsp:txXfrm>
    </dsp:sp>
    <dsp:sp modelId="{83756836-191F-4A9B-95FC-DF07B3C6E60A}">
      <dsp:nvSpPr>
        <dsp:cNvPr id="0" name=""/>
        <dsp:cNvSpPr/>
      </dsp:nvSpPr>
      <dsp:spPr>
        <a:xfrm>
          <a:off x="1407" y="3156617"/>
          <a:ext cx="4038960" cy="1267791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High level of effort </a:t>
          </a:r>
          <a:endParaRPr lang="en-US" sz="2800" kern="1200" dirty="0"/>
        </a:p>
      </dsp:txBody>
      <dsp:txXfrm>
        <a:off x="1407" y="3156617"/>
        <a:ext cx="4038960" cy="126779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80B37-9C20-4495-B50F-4AF912EB1408}">
      <dsp:nvSpPr>
        <dsp:cNvPr id="0" name=""/>
        <dsp:cNvSpPr/>
      </dsp:nvSpPr>
      <dsp:spPr>
        <a:xfrm>
          <a:off x="0" y="0"/>
          <a:ext cx="4912520" cy="49125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E6BD3-6100-4187-B5DD-9F6E905AFDF1}">
      <dsp:nvSpPr>
        <dsp:cNvPr id="0" name=""/>
        <dsp:cNvSpPr/>
      </dsp:nvSpPr>
      <dsp:spPr>
        <a:xfrm>
          <a:off x="2456260" y="0"/>
          <a:ext cx="5925740" cy="49125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Mobile websites are applications that work well on a mobile device, but are accessed through the mobile browser. 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0"/>
        <a:ext cx="5925740" cy="1473759"/>
      </dsp:txXfrm>
    </dsp:sp>
    <dsp:sp modelId="{AA4F2C4A-CBC9-47F7-A131-05B4CBAFB721}">
      <dsp:nvSpPr>
        <dsp:cNvPr id="0" name=""/>
        <dsp:cNvSpPr/>
      </dsp:nvSpPr>
      <dsp:spPr>
        <a:xfrm>
          <a:off x="859692" y="1473759"/>
          <a:ext cx="3193134" cy="3193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A82EC-62BC-4FF4-91FE-4C3241F92B50}">
      <dsp:nvSpPr>
        <dsp:cNvPr id="0" name=""/>
        <dsp:cNvSpPr/>
      </dsp:nvSpPr>
      <dsp:spPr>
        <a:xfrm>
          <a:off x="2456260" y="1473759"/>
          <a:ext cx="5925740" cy="319313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These websites viewed on a mobile device in a mobile browser, with the exception of being designed to fit a mobile device screen size.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1473759"/>
        <a:ext cx="5925740" cy="1473754"/>
      </dsp:txXfrm>
    </dsp:sp>
    <dsp:sp modelId="{C3FA7249-E5A6-4AFC-9E19-2B39F58A7CB1}">
      <dsp:nvSpPr>
        <dsp:cNvPr id="0" name=""/>
        <dsp:cNvSpPr/>
      </dsp:nvSpPr>
      <dsp:spPr>
        <a:xfrm>
          <a:off x="1719382" y="2947513"/>
          <a:ext cx="1473754" cy="14737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907287-8078-4A01-8A77-0FFD2796BABF}">
      <dsp:nvSpPr>
        <dsp:cNvPr id="0" name=""/>
        <dsp:cNvSpPr/>
      </dsp:nvSpPr>
      <dsp:spPr>
        <a:xfrm>
          <a:off x="2456260" y="2947513"/>
          <a:ext cx="5925740" cy="147375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0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Responsive web design c</a:t>
          </a:r>
          <a:r>
            <a:rPr lang="en-US" sz="2200" b="0" i="0" kern="1200" dirty="0" smtClean="0"/>
            <a:t>an be used to make a web application - whether a conventional web site or a single-page application viewable on small screens and work well with </a:t>
          </a:r>
          <a:r>
            <a:rPr lang="en-US" sz="2200" b="0" i="0" kern="1200" dirty="0" err="1" smtClean="0"/>
            <a:t>touchscreens</a:t>
          </a:r>
          <a:r>
            <a:rPr lang="en-US" sz="2200" b="0" i="0" kern="1200" dirty="0" smtClean="0"/>
            <a:t>.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6260" y="2947513"/>
        <a:ext cx="5925740" cy="147375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A7D95-5008-4363-9440-F68AFFC3BA4F}">
      <dsp:nvSpPr>
        <dsp:cNvPr id="0" name=""/>
        <dsp:cNvSpPr/>
      </dsp:nvSpPr>
      <dsp:spPr>
        <a:xfrm>
          <a:off x="2419" y="310089"/>
          <a:ext cx="3876922" cy="12159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Maintainability </a:t>
          </a:r>
          <a:endParaRPr lang="en-US" sz="2800" kern="1200" dirty="0"/>
        </a:p>
      </dsp:txBody>
      <dsp:txXfrm>
        <a:off x="2419" y="310089"/>
        <a:ext cx="3876922" cy="1215955"/>
      </dsp:txXfrm>
    </dsp:sp>
    <dsp:sp modelId="{16FC7195-7338-4864-AA2E-976B6A5678A6}">
      <dsp:nvSpPr>
        <dsp:cNvPr id="0" name=""/>
        <dsp:cNvSpPr/>
      </dsp:nvSpPr>
      <dsp:spPr>
        <a:xfrm>
          <a:off x="2419" y="1696278"/>
          <a:ext cx="3836886" cy="12159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 installation.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419" y="1696278"/>
        <a:ext cx="3836886" cy="1215955"/>
      </dsp:txXfrm>
    </dsp:sp>
    <dsp:sp modelId="{F0E9C47C-1CF7-473B-BE49-32D08C241A78}">
      <dsp:nvSpPr>
        <dsp:cNvPr id="0" name=""/>
        <dsp:cNvSpPr/>
      </dsp:nvSpPr>
      <dsp:spPr>
        <a:xfrm>
          <a:off x="2419" y="3082468"/>
          <a:ext cx="3881360" cy="12159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Cross platform.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419" y="3082468"/>
        <a:ext cx="3881360" cy="121595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08712-D1EC-4002-954C-B2DA30E84405}">
      <dsp:nvSpPr>
        <dsp:cNvPr id="0" name=""/>
        <dsp:cNvSpPr/>
      </dsp:nvSpPr>
      <dsp:spPr>
        <a:xfrm>
          <a:off x="2611" y="389044"/>
          <a:ext cx="4180815" cy="115519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 native access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611" y="389044"/>
        <a:ext cx="4180815" cy="1155194"/>
      </dsp:txXfrm>
    </dsp:sp>
    <dsp:sp modelId="{092F5C16-82A7-4773-B297-A95B48BF1129}">
      <dsp:nvSpPr>
        <dsp:cNvPr id="0" name=""/>
        <dsp:cNvSpPr/>
      </dsp:nvSpPr>
      <dsp:spPr>
        <a:xfrm>
          <a:off x="2611" y="1727962"/>
          <a:ext cx="4183735" cy="10634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Requires keyboard to load </a:t>
          </a:r>
          <a:endParaRPr lang="en-US" sz="3000" kern="1200" dirty="0"/>
        </a:p>
      </dsp:txBody>
      <dsp:txXfrm>
        <a:off x="2611" y="1727962"/>
        <a:ext cx="4183735" cy="1063436"/>
      </dsp:txXfrm>
    </dsp:sp>
    <dsp:sp modelId="{FEB6CA41-1E68-4B7D-B05A-15EF8AB87001}">
      <dsp:nvSpPr>
        <dsp:cNvPr id="0" name=""/>
        <dsp:cNvSpPr/>
      </dsp:nvSpPr>
      <dsp:spPr>
        <a:xfrm>
          <a:off x="2611" y="2975124"/>
          <a:ext cx="4188951" cy="1055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Limited user interface.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2611" y="2975124"/>
        <a:ext cx="4188951" cy="105543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80B37-9C20-4495-B50F-4AF912EB1408}">
      <dsp:nvSpPr>
        <dsp:cNvPr id="0" name=""/>
        <dsp:cNvSpPr/>
      </dsp:nvSpPr>
      <dsp:spPr>
        <a:xfrm>
          <a:off x="0" y="0"/>
          <a:ext cx="4912520" cy="49125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E6BD3-6100-4187-B5DD-9F6E905AFDF1}">
      <dsp:nvSpPr>
        <dsp:cNvPr id="0" name=""/>
        <dsp:cNvSpPr/>
      </dsp:nvSpPr>
      <dsp:spPr>
        <a:xfrm>
          <a:off x="2456260" y="0"/>
          <a:ext cx="5925740" cy="49125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/>
            </a:rPr>
            <a:t>A hybrid app is one that combines elements of both native and Web applications  </a:t>
          </a:r>
          <a:endParaRPr lang="en-US" sz="2800" kern="1200" dirty="0">
            <a:effectLst/>
          </a:endParaRPr>
        </a:p>
      </dsp:txBody>
      <dsp:txXfrm>
        <a:off x="2456260" y="0"/>
        <a:ext cx="5925740" cy="1473759"/>
      </dsp:txXfrm>
    </dsp:sp>
    <dsp:sp modelId="{D722A195-CFE5-4C39-BEF7-8CAEADD2EF86}">
      <dsp:nvSpPr>
        <dsp:cNvPr id="0" name=""/>
        <dsp:cNvSpPr/>
      </dsp:nvSpPr>
      <dsp:spPr>
        <a:xfrm>
          <a:off x="859692" y="1473759"/>
          <a:ext cx="3193134" cy="3193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9B56F-344D-4517-BD1C-E5BF06E82E13}">
      <dsp:nvSpPr>
        <dsp:cNvPr id="0" name=""/>
        <dsp:cNvSpPr/>
      </dsp:nvSpPr>
      <dsp:spPr>
        <a:xfrm>
          <a:off x="2456260" y="1473759"/>
          <a:ext cx="5925740" cy="319313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/>
            </a:rPr>
            <a:t>Hybrid apps are often mentioned in the context of mobile computing </a:t>
          </a:r>
          <a:endParaRPr lang="en-US" sz="2800" kern="1200" dirty="0">
            <a:effectLst/>
          </a:endParaRPr>
        </a:p>
      </dsp:txBody>
      <dsp:txXfrm>
        <a:off x="2456260" y="1473759"/>
        <a:ext cx="5925740" cy="1473754"/>
      </dsp:txXfrm>
    </dsp:sp>
    <dsp:sp modelId="{4DE18A46-FFA4-4825-BC36-7C079DA166EC}">
      <dsp:nvSpPr>
        <dsp:cNvPr id="0" name=""/>
        <dsp:cNvSpPr/>
      </dsp:nvSpPr>
      <dsp:spPr>
        <a:xfrm>
          <a:off x="1719382" y="2947513"/>
          <a:ext cx="1473754" cy="14737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ED1774-BC12-4CF7-8E34-B4D3333EC23F}">
      <dsp:nvSpPr>
        <dsp:cNvPr id="0" name=""/>
        <dsp:cNvSpPr/>
      </dsp:nvSpPr>
      <dsp:spPr>
        <a:xfrm>
          <a:off x="2456260" y="2947513"/>
          <a:ext cx="5925740" cy="147375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/>
            </a:rPr>
            <a:t>For the most part, hybrid apps provide the best of both worlds</a:t>
          </a:r>
          <a:endParaRPr lang="en-US" sz="2800" kern="1200" dirty="0">
            <a:effectLst/>
          </a:endParaRPr>
        </a:p>
      </dsp:txBody>
      <dsp:txXfrm>
        <a:off x="2456260" y="2947513"/>
        <a:ext cx="5925740" cy="1473754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A7D95-5008-4363-9440-F68AFFC3BA4F}">
      <dsp:nvSpPr>
        <dsp:cNvPr id="0" name=""/>
        <dsp:cNvSpPr/>
      </dsp:nvSpPr>
      <dsp:spPr>
        <a:xfrm>
          <a:off x="3054" y="5784"/>
          <a:ext cx="3860237" cy="10400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Cross platform</a:t>
          </a:r>
          <a:endParaRPr lang="en-US" sz="2600" kern="1200" dirty="0"/>
        </a:p>
      </dsp:txBody>
      <dsp:txXfrm>
        <a:off x="3054" y="5784"/>
        <a:ext cx="3860237" cy="1040032"/>
      </dsp:txXfrm>
    </dsp:sp>
    <dsp:sp modelId="{16FC7195-7338-4864-AA2E-976B6A5678A6}">
      <dsp:nvSpPr>
        <dsp:cNvPr id="0" name=""/>
        <dsp:cNvSpPr/>
      </dsp:nvSpPr>
      <dsp:spPr>
        <a:xfrm>
          <a:off x="3054" y="1191421"/>
          <a:ext cx="3820352" cy="10400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Same skills as web development</a:t>
          </a:r>
          <a:endParaRPr lang="en-US" sz="2600" kern="1200" dirty="0"/>
        </a:p>
      </dsp:txBody>
      <dsp:txXfrm>
        <a:off x="3054" y="1191421"/>
        <a:ext cx="3820352" cy="1040032"/>
      </dsp:txXfrm>
    </dsp:sp>
    <dsp:sp modelId="{F0E9C47C-1CF7-473B-BE49-32D08C241A78}">
      <dsp:nvSpPr>
        <dsp:cNvPr id="0" name=""/>
        <dsp:cNvSpPr/>
      </dsp:nvSpPr>
      <dsp:spPr>
        <a:xfrm>
          <a:off x="3054" y="2377058"/>
          <a:ext cx="3864657" cy="10400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Access to device</a:t>
          </a:r>
          <a:endParaRPr lang="en-US" sz="2600" kern="1200" dirty="0"/>
        </a:p>
      </dsp:txBody>
      <dsp:txXfrm>
        <a:off x="3054" y="2377058"/>
        <a:ext cx="3864657" cy="1040032"/>
      </dsp:txXfrm>
    </dsp:sp>
    <dsp:sp modelId="{FF6E7739-310E-4573-8BF5-FC81A0FCEBD9}">
      <dsp:nvSpPr>
        <dsp:cNvPr id="0" name=""/>
        <dsp:cNvSpPr/>
      </dsp:nvSpPr>
      <dsp:spPr>
        <a:xfrm>
          <a:off x="3054" y="3562696"/>
          <a:ext cx="4034079" cy="10400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Ease of development</a:t>
          </a:r>
          <a:endParaRPr lang="en-US" sz="2600" kern="1200" dirty="0"/>
        </a:p>
      </dsp:txBody>
      <dsp:txXfrm>
        <a:off x="3054" y="3562696"/>
        <a:ext cx="4034079" cy="104003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08712-D1EC-4002-954C-B2DA30E84405}">
      <dsp:nvSpPr>
        <dsp:cNvPr id="0" name=""/>
        <dsp:cNvSpPr/>
      </dsp:nvSpPr>
      <dsp:spPr>
        <a:xfrm>
          <a:off x="240560" y="2338"/>
          <a:ext cx="3705841" cy="1021872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Web view limitations</a:t>
          </a:r>
          <a:endParaRPr lang="en-US" sz="2800" kern="1200" dirty="0"/>
        </a:p>
      </dsp:txBody>
      <dsp:txXfrm>
        <a:off x="240560" y="2338"/>
        <a:ext cx="3705841" cy="1021872"/>
      </dsp:txXfrm>
    </dsp:sp>
    <dsp:sp modelId="{092F5C16-82A7-4773-B297-A95B48BF1129}">
      <dsp:nvSpPr>
        <dsp:cNvPr id="0" name=""/>
        <dsp:cNvSpPr/>
      </dsp:nvSpPr>
      <dsp:spPr>
        <a:xfrm>
          <a:off x="240560" y="1187063"/>
          <a:ext cx="3708429" cy="110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Native via </a:t>
          </a:r>
          <a:r>
            <a:rPr lang="en-US" sz="2500" b="1" kern="1200" dirty="0" err="1" smtClean="0"/>
            <a:t>plugins</a:t>
          </a:r>
          <a:endParaRPr lang="en-US" sz="2500" kern="1200" dirty="0"/>
        </a:p>
      </dsp:txBody>
      <dsp:txXfrm>
        <a:off x="240560" y="1187063"/>
        <a:ext cx="3708429" cy="1109033"/>
      </dsp:txXfrm>
    </dsp:sp>
    <dsp:sp modelId="{FEB6CA41-1E68-4B7D-B05A-15EF8AB87001}">
      <dsp:nvSpPr>
        <dsp:cNvPr id="0" name=""/>
        <dsp:cNvSpPr/>
      </dsp:nvSpPr>
      <dsp:spPr>
        <a:xfrm>
          <a:off x="240560" y="2458948"/>
          <a:ext cx="3713053" cy="97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No native user interface controls</a:t>
          </a:r>
          <a:endParaRPr lang="en-US" sz="2500" kern="1200" dirty="0"/>
        </a:p>
      </dsp:txBody>
      <dsp:txXfrm>
        <a:off x="240560" y="2458948"/>
        <a:ext cx="3713053" cy="970039"/>
      </dsp:txXfrm>
    </dsp:sp>
    <dsp:sp modelId="{B4DADD90-5F12-4153-AA6B-5AD25ED14214}">
      <dsp:nvSpPr>
        <dsp:cNvPr id="0" name=""/>
        <dsp:cNvSpPr/>
      </dsp:nvSpPr>
      <dsp:spPr>
        <a:xfrm>
          <a:off x="240560" y="3591840"/>
          <a:ext cx="3713053" cy="9373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/>
            <a:t>Experienced developers  </a:t>
          </a:r>
          <a:endParaRPr lang="en-US" sz="2500" b="1" kern="1200" dirty="0"/>
        </a:p>
      </dsp:txBody>
      <dsp:txXfrm>
        <a:off x="240560" y="3591840"/>
        <a:ext cx="3713053" cy="9373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Calculators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C000"/>
              </a:solidFill>
            </a:rPr>
            <a:t>Note-pads</a:t>
          </a:r>
          <a:endParaRPr lang="en-US" sz="2400" kern="1200" dirty="0">
            <a:solidFill>
              <a:srgbClr val="FFC000"/>
            </a:solidFill>
          </a:endParaRPr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C000"/>
              </a:solidFill>
            </a:rPr>
            <a:t>Communi-cation</a:t>
          </a:r>
          <a:r>
            <a:rPr lang="en-US" sz="2400" kern="1200" dirty="0" smtClean="0">
              <a:solidFill>
                <a:srgbClr val="FFC000"/>
              </a:solidFill>
            </a:rPr>
            <a:t>. apps</a:t>
          </a:r>
          <a:endParaRPr lang="en-US" sz="2400" kern="1200" dirty="0">
            <a:solidFill>
              <a:srgbClr val="FFC000"/>
            </a:solidFill>
          </a:endParaRPr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Weather apps</a:t>
          </a:r>
          <a:endParaRPr lang="en-US" sz="1600" kern="1200" dirty="0"/>
        </a:p>
      </dsp:txBody>
      <dsp:txXfrm>
        <a:off x="4187263" y="2487926"/>
        <a:ext cx="1884060" cy="18840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Face Juggler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rId1"/>
            </a:rPr>
            <a:t>Ice </a:t>
          </a:r>
          <a:r>
            <a:rPr lang="en-US" sz="2500" kern="1200" dirty="0" err="1" smtClean="0">
              <a:hlinkClick xmlns:r="http://schemas.openxmlformats.org/officeDocument/2006/relationships" r:id="rId1"/>
            </a:rPr>
            <a:t>Effex</a:t>
          </a:r>
          <a:endParaRPr lang="en-US" sz="2500" kern="1200" dirty="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C000"/>
              </a:solidFill>
            </a:rPr>
            <a:t>Duolingo</a:t>
          </a:r>
          <a:endParaRPr lang="en-US" sz="2500" kern="1200" dirty="0">
            <a:solidFill>
              <a:srgbClr val="FFC000"/>
            </a:solidFill>
          </a:endParaRPr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DubSmash</a:t>
          </a:r>
          <a:endParaRPr lang="en-US" sz="2500" kern="1200" dirty="0"/>
        </a:p>
      </dsp:txBody>
      <dsp:txXfrm>
        <a:off x="4187263" y="2487926"/>
        <a:ext cx="1884060" cy="18840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2F6B8-A482-49F4-B52C-37542194385C}">
      <dsp:nvSpPr>
        <dsp:cNvPr id="0" name=""/>
        <dsp:cNvSpPr/>
      </dsp:nvSpPr>
      <dsp:spPr>
        <a:xfrm>
          <a:off x="11" y="0"/>
          <a:ext cx="8229577" cy="483092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526B-E7E5-4C20-80DC-82049EEB7863}">
      <dsp:nvSpPr>
        <dsp:cNvPr id="0" name=""/>
        <dsp:cNvSpPr/>
      </dsp:nvSpPr>
      <dsp:spPr>
        <a:xfrm>
          <a:off x="2209804" y="457204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Angry Birds</a:t>
          </a:r>
          <a:endParaRPr lang="en-US" sz="2400" kern="1200" dirty="0"/>
        </a:p>
      </dsp:txBody>
      <dsp:txXfrm>
        <a:off x="2209804" y="457204"/>
        <a:ext cx="1884060" cy="1884060"/>
      </dsp:txXfrm>
    </dsp:sp>
    <dsp:sp modelId="{195760E1-C015-4086-93FD-6F4EDBB37A1F}">
      <dsp:nvSpPr>
        <dsp:cNvPr id="0" name=""/>
        <dsp:cNvSpPr/>
      </dsp:nvSpPr>
      <dsp:spPr>
        <a:xfrm>
          <a:off x="4187263" y="458937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Sudoku</a:t>
          </a:r>
          <a:endParaRPr lang="en-US" sz="2400" kern="1200" dirty="0"/>
        </a:p>
      </dsp:txBody>
      <dsp:txXfrm>
        <a:off x="4187263" y="458937"/>
        <a:ext cx="1884060" cy="1884060"/>
      </dsp:txXfrm>
    </dsp:sp>
    <dsp:sp modelId="{C5D5C7AB-11A6-4879-90E1-D01EE48C60AC}">
      <dsp:nvSpPr>
        <dsp:cNvPr id="0" name=""/>
        <dsp:cNvSpPr/>
      </dsp:nvSpPr>
      <dsp:spPr>
        <a:xfrm>
          <a:off x="2209804" y="2486193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Trivia Crack</a:t>
          </a:r>
          <a:endParaRPr lang="en-US" sz="2400" kern="1200" dirty="0"/>
        </a:p>
      </dsp:txBody>
      <dsp:txXfrm>
        <a:off x="2209804" y="2486193"/>
        <a:ext cx="1884060" cy="1884060"/>
      </dsp:txXfrm>
    </dsp:sp>
    <dsp:sp modelId="{2DC5184D-84D2-40D9-9505-76B784C1C3E2}">
      <dsp:nvSpPr>
        <dsp:cNvPr id="0" name=""/>
        <dsp:cNvSpPr/>
      </dsp:nvSpPr>
      <dsp:spPr>
        <a:xfrm>
          <a:off x="4187263" y="2487926"/>
          <a:ext cx="1884060" cy="188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Candy Crash Saga</a:t>
          </a:r>
          <a:endParaRPr lang="en-US" sz="2400" kern="1200" dirty="0"/>
        </a:p>
      </dsp:txBody>
      <dsp:txXfrm>
        <a:off x="4187263" y="2487926"/>
        <a:ext cx="1884060" cy="18840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8C0882F-C627-49A7-9522-A96FF0ED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2AE3E7E-E053-458A-8D7A-B7FC43ED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27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5D67-3FC8-40FE-8E25-8C2FC7065E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1AE8-85E4-43B5-B1D7-E47A194067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D1F-F569-4D25-BC2C-13095D1D2C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FA8-72F4-4F18-A28C-C6BF6303B9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80E1-4EEB-4FD1-9660-214733F4EA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8EA5B-EEA0-4E2F-9885-EAD03490A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4036F-5753-4218-9A21-9DEFD87B94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image" Target="../media/image36.png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40.png"/><Relationship Id="rId9" Type="http://schemas.microsoft.com/office/2007/relationships/diagramDrawing" Target="../diagrams/drawing2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0" Type="http://schemas.openxmlformats.org/officeDocument/2006/relationships/diagramLayout" Target="../diagrams/layout25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0" Type="http://schemas.openxmlformats.org/officeDocument/2006/relationships/diagramLayout" Target="../diagrams/layout28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16.pn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24.pn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image" Target="../media/image28.png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5" Type="http://schemas.openxmlformats.org/officeDocument/2006/relationships/image" Target="../media/image32.png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pc="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Pro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808F6BE-9E20-4853-8F15-771326FC309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05000"/>
            <a:ext cx="609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648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Social Networking  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Capture17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1524000"/>
            <a:ext cx="2057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pture17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1600200"/>
            <a:ext cx="1828800" cy="173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apture18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81800" y="3962400"/>
            <a:ext cx="1981200" cy="189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apture18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1000" y="4038600"/>
            <a:ext cx="2133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n-US" sz="49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9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0356085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Types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basic types of "app“ 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>
          <a:xfrm>
            <a:off x="4645025" y="1676401"/>
            <a:ext cx="4041775" cy="838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2590800"/>
          <a:ext cx="4040188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194175" cy="384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3" name="Picture 22" descr="Capture18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48200" y="1295400"/>
            <a:ext cx="40386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Native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 descr="Capture182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315200" y="228600"/>
            <a:ext cx="1371600" cy="83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Content Placeholder 26"/>
          <p:cNvGraphicFramePr>
            <a:graphicFrameLocks noGrp="1"/>
          </p:cNvGraphicFramePr>
          <p:nvPr>
            <p:ph sz="quarter" idx="2"/>
          </p:nvPr>
        </p:nvGraphicFramePr>
        <p:xfrm>
          <a:off x="457200" y="1447800"/>
          <a:ext cx="8382000" cy="49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Native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PROS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45025" y="1295401"/>
            <a:ext cx="4041775" cy="533399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CONS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457200" y="1752600"/>
          <a:ext cx="404018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645025" y="1828800"/>
          <a:ext cx="4041775" cy="45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Content Placeholder 10" descr="Capture18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15200" y="228600"/>
            <a:ext cx="1371600" cy="83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WEB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2"/>
          </p:nvPr>
        </p:nvGraphicFramePr>
        <p:xfrm>
          <a:off x="457200" y="1447800"/>
          <a:ext cx="8382000" cy="49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620000" y="152400"/>
            <a:ext cx="1066800" cy="942578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 WEB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PROS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45025" y="1295401"/>
            <a:ext cx="4041775" cy="533399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CONS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457200" y="1752600"/>
          <a:ext cx="38862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645025" y="1828800"/>
          <a:ext cx="419417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620000" y="152400"/>
            <a:ext cx="1066800" cy="942578"/>
          </a:xfrm>
          <a:prstGeom prst="roundRect">
            <a:avLst>
              <a:gd name="adj" fmla="val 10000"/>
            </a:avLst>
          </a:prstGeom>
          <a:blipFill rotWithShape="0">
            <a:blip r:embed="rId1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HYBRID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2"/>
          </p:nvPr>
        </p:nvGraphicFramePr>
        <p:xfrm>
          <a:off x="457200" y="1447800"/>
          <a:ext cx="8382000" cy="49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001000" y="152400"/>
            <a:ext cx="808037" cy="942578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 HYBRID APP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PROS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45025" y="1295401"/>
            <a:ext cx="4041775" cy="533399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457200" y="1752600"/>
          <a:ext cx="404018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645025" y="1828800"/>
          <a:ext cx="4194175" cy="45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848600" y="152400"/>
            <a:ext cx="808037" cy="942578"/>
          </a:xfrm>
          <a:prstGeom prst="roundRect">
            <a:avLst>
              <a:gd name="adj" fmla="val 10000"/>
            </a:avLst>
          </a:prstGeom>
          <a:blipFill rotWithShape="0">
            <a:blip r:embed="rId1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10600" cy="914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</a:t>
            </a:r>
            <a:r>
              <a:rPr lang="en-US" sz="60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SUMMARY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object 2"/>
          <p:cNvSpPr/>
          <p:nvPr/>
        </p:nvSpPr>
        <p:spPr>
          <a:xfrm>
            <a:off x="266700" y="1219200"/>
            <a:ext cx="8610600" cy="5287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n-US" sz="49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9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0356085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contrast="-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types COMPARISSON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ative html5 hybri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458200" cy="5791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solidFill>
            <a:schemeClr val="bg2">
              <a:lumMod val="9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Mobile APPS : Conclusion 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686800" cy="43182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10903"/>
                <a:gridCol w="2022897"/>
                <a:gridCol w="2057400"/>
                <a:gridCol w="2895600"/>
              </a:tblGrid>
              <a:tr h="476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LIST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Native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HTML5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Hybrid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38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latin typeface="Times New Roman"/>
                        </a:rPr>
                        <a:t>App </a:t>
                      </a:r>
                      <a:r>
                        <a:rPr lang="en-US" sz="2000" b="1" i="0" u="none" strike="noStrike" dirty="0" smtClean="0">
                          <a:solidFill>
                            <a:srgbClr val="222222"/>
                          </a:solidFill>
                          <a:latin typeface="Times New Roman"/>
                        </a:rPr>
                        <a:t>Features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86" marR="7286" marT="7286" marB="72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Graphics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Native APIs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HTML, Canvas, SVG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HTML, Canvas, SVG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Performance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Fast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Slow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Slow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Native look and feel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Native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Emulated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Emulated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Distribution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Appstore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Web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solidFill>
                            <a:srgbClr val="333333"/>
                          </a:solidFill>
                          <a:latin typeface="Times New Roman"/>
                        </a:rPr>
                        <a:t>Appstore</a:t>
                      </a:r>
                      <a:endParaRPr lang="en-US" sz="1400" b="1" i="1" u="none" strike="noStrike" dirty="0">
                        <a:solidFill>
                          <a:srgbClr val="333333"/>
                        </a:solidFill>
                        <a:latin typeface="Times New Roman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27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latin typeface="Times New Roman"/>
                        </a:rPr>
                        <a:t>Device </a:t>
                      </a:r>
                      <a:r>
                        <a:rPr lang="en-US" sz="2000" b="1" i="0" u="none" strike="noStrike" dirty="0" smtClean="0">
                          <a:solidFill>
                            <a:srgbClr val="222222"/>
                          </a:solidFill>
                          <a:latin typeface="Times New Roman"/>
                        </a:rPr>
                        <a:t>Access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Camera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Notifications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8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Contacts, calendar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Offline storage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Secure file storage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Shared SQL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Secure file system, shared SQL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Geolocation</a:t>
                      </a:r>
                      <a:endParaRPr lang="en-US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5181600"/>
          <a:ext cx="8686800" cy="1371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10903"/>
                <a:gridCol w="2022897"/>
                <a:gridCol w="2057400"/>
                <a:gridCol w="2895600"/>
              </a:tblGrid>
              <a:tr h="3808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222222"/>
                          </a:solidFill>
                          <a:latin typeface="Times New Roman"/>
                        </a:rPr>
                        <a:t>Gestures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86" marR="7286" marT="7286" marB="72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Swipe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7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Pinch, spread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222222"/>
                          </a:solidFill>
                          <a:latin typeface="Times New Roman"/>
                        </a:rPr>
                        <a:t>Connectivity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Online and offline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Mostly online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Online and offline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5181600"/>
          <a:ext cx="8686800" cy="14058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10903"/>
                <a:gridCol w="2022897"/>
                <a:gridCol w="2057400"/>
                <a:gridCol w="2895600"/>
              </a:tblGrid>
              <a:tr h="3808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222222"/>
                          </a:solidFill>
                          <a:latin typeface="Times New Roman"/>
                        </a:rPr>
                        <a:t>Gestures</a:t>
                      </a:r>
                      <a:endParaRPr lang="en-US" sz="2000" b="1" i="0" u="none" strike="noStrike" dirty="0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7286" marR="7286" marT="7286" marB="728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86" marR="7286" marT="7286" marB="72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Swipe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Pinch, spread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mSun" pitchFamily="2" charset="-122"/>
                          <a:ea typeface="SimSun" pitchFamily="2" charset="-122"/>
                        </a:rPr>
                        <a:t>Connectivity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Online and offline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Mostly online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Online and offline</a:t>
                      </a:r>
                    </a:p>
                  </a:txBody>
                  <a:tcPr marL="9525" marR="9525" marT="9525" marB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90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MOBILE APPS:  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Categories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447801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Utilities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utilities app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4343400"/>
            <a:ext cx="2105025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apture15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1600200"/>
            <a:ext cx="192431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pture15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600" y="1524000"/>
            <a:ext cx="1981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apture15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4800" y="4343400"/>
            <a:ext cx="2057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Entertainment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Capture16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1600200"/>
            <a:ext cx="1981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apture16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1676400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apture16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" y="4038600"/>
            <a:ext cx="1981200" cy="1914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apture16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05600" y="4038600"/>
            <a:ext cx="2152951" cy="174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Games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apture16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15240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pture16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1600200"/>
            <a:ext cx="186713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apture17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" y="4038600"/>
            <a:ext cx="1905255" cy="189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apture17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58000" y="3810000"/>
            <a:ext cx="1828800" cy="199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NEWS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Capture17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1524000"/>
            <a:ext cx="2057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pture17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1524000"/>
            <a:ext cx="1981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apture17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81800" y="3962400"/>
            <a:ext cx="1981200" cy="184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apture17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600" y="3886200"/>
            <a:ext cx="2114845" cy="205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Productivity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Capture16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1524000"/>
            <a:ext cx="1781424" cy="19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pture16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1600200"/>
            <a:ext cx="1828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apture16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58000" y="4114800"/>
            <a:ext cx="1828800" cy="173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apture16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4114800"/>
            <a:ext cx="1828800" cy="180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MOBILE APPS: Lifestyle  </a:t>
            </a: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9197678"/>
              </p:ext>
            </p:extLst>
          </p:nvPr>
        </p:nvGraphicFramePr>
        <p:xfrm>
          <a:off x="457200" y="1600200"/>
          <a:ext cx="4038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1524000"/>
          <a:ext cx="8229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Capture18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2523" y="1600200"/>
            <a:ext cx="2130554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pture18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6546" y="1524000"/>
            <a:ext cx="2038606" cy="17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apture18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0771" y="4038600"/>
            <a:ext cx="1895230" cy="191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apture18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38595" y="3886200"/>
            <a:ext cx="204861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64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1142</TotalTime>
  <Words>664</Words>
  <Application>Microsoft Office PowerPoint</Application>
  <PresentationFormat>On-screen Show (4:3)</PresentationFormat>
  <Paragraphs>251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 Becoming a Pro  IN Mobile Applications Testing </vt:lpstr>
      <vt:lpstr> Overview: Mobile APPS</vt:lpstr>
      <vt:lpstr> MOBILE APPS:  Categories </vt:lpstr>
      <vt:lpstr> MOBILE APPS: Utilities     </vt:lpstr>
      <vt:lpstr> MOBILE APPS: Entertainment     </vt:lpstr>
      <vt:lpstr> MOBILE APPS: Games     </vt:lpstr>
      <vt:lpstr> MOBILE APPS: NEWS     </vt:lpstr>
      <vt:lpstr> MOBILE APPS: Productivity     </vt:lpstr>
      <vt:lpstr> MOBILE APPS: Lifestyle     </vt:lpstr>
      <vt:lpstr> MOBILE APPS: Social Networking     </vt:lpstr>
      <vt:lpstr> Overview: Mobile APPS</vt:lpstr>
      <vt:lpstr> MOBILE APPS: Types</vt:lpstr>
      <vt:lpstr> MOBILE APPS: Native APP </vt:lpstr>
      <vt:lpstr> MOBILE APPS: Native APP </vt:lpstr>
      <vt:lpstr> MOBILE APPS: WEB APP </vt:lpstr>
      <vt:lpstr> MOBILE APPS:  WEB APP </vt:lpstr>
      <vt:lpstr> MOBILE APPS: HYBRID APP </vt:lpstr>
      <vt:lpstr> MOBILE APPS:  HYBRID APP </vt:lpstr>
      <vt:lpstr> MOBILE APPS: SUMMARY</vt:lpstr>
      <vt:lpstr>MOBILE APP types COMPARISSON </vt:lpstr>
      <vt:lpstr>Mobile APPS : 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Becoming a Pro  Mobile Applications Testing </dc:title>
  <dc:creator>Gritasha68</dc:creator>
  <cp:lastModifiedBy>Natalia</cp:lastModifiedBy>
  <cp:revision>119</cp:revision>
  <cp:lastPrinted>1601-01-01T00:00:00Z</cp:lastPrinted>
  <dcterms:created xsi:type="dcterms:W3CDTF">2016-11-06T23:20:37Z</dcterms:created>
  <dcterms:modified xsi:type="dcterms:W3CDTF">2016-11-09T01:32:58Z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